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7" r:id="rId2"/>
    <p:sldId id="295" r:id="rId3"/>
    <p:sldId id="287" r:id="rId4"/>
    <p:sldId id="265" r:id="rId5"/>
    <p:sldId id="261" r:id="rId6"/>
    <p:sldId id="262" r:id="rId7"/>
    <p:sldId id="266" r:id="rId8"/>
    <p:sldId id="264" r:id="rId9"/>
    <p:sldId id="263" r:id="rId10"/>
    <p:sldId id="293" r:id="rId11"/>
    <p:sldId id="267" r:id="rId12"/>
    <p:sldId id="268" r:id="rId13"/>
    <p:sldId id="291" r:id="rId14"/>
    <p:sldId id="280" r:id="rId15"/>
    <p:sldId id="281" r:id="rId16"/>
    <p:sldId id="269" r:id="rId17"/>
    <p:sldId id="292" r:id="rId18"/>
    <p:sldId id="286" r:id="rId19"/>
    <p:sldId id="270" r:id="rId20"/>
    <p:sldId id="271" r:id="rId21"/>
    <p:sldId id="272" r:id="rId22"/>
    <p:sldId id="273" r:id="rId23"/>
    <p:sldId id="275" r:id="rId24"/>
    <p:sldId id="296" r:id="rId25"/>
    <p:sldId id="297" r:id="rId26"/>
    <p:sldId id="260" r:id="rId27"/>
    <p:sldId id="298" r:id="rId28"/>
    <p:sldId id="299" r:id="rId29"/>
    <p:sldId id="300" r:id="rId30"/>
    <p:sldId id="301" r:id="rId31"/>
    <p:sldId id="259" r:id="rId32"/>
    <p:sldId id="302" r:id="rId33"/>
    <p:sldId id="303" r:id="rId34"/>
    <p:sldId id="304" r:id="rId35"/>
    <p:sldId id="279" r:id="rId36"/>
    <p:sldId id="305" r:id="rId37"/>
    <p:sldId id="274" r:id="rId38"/>
    <p:sldId id="306" r:id="rId39"/>
    <p:sldId id="307" r:id="rId40"/>
    <p:sldId id="278" r:id="rId41"/>
    <p:sldId id="30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919" autoAdjust="0"/>
  </p:normalViewPr>
  <p:slideViewPr>
    <p:cSldViewPr snapToGrid="0">
      <p:cViewPr varScale="1">
        <p:scale>
          <a:sx n="62" d="100"/>
          <a:sy n="62" d="100"/>
        </p:scale>
        <p:origin x="10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D22C2-31F0-4D8F-B00F-8119A98AD9C7}" type="datetimeFigureOut">
              <a:rPr lang="en-US" smtClean="0"/>
              <a:t>6/30/2022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FF058-0792-4296-BA01-B0C6B2AA9396}" type="slidenum">
              <a:rPr lang="en-US" smtClean="0"/>
              <a:t>‹#›</a:t>
            </a:fld>
            <a:endParaRPr lang="en-US"/>
          </a:p>
        </p:txBody>
      </p:sp>
    </p:spTree>
    <p:extLst>
      <p:ext uri="{BB962C8B-B14F-4D97-AF65-F5344CB8AC3E}">
        <p14:creationId xmlns:p14="http://schemas.microsoft.com/office/powerpoint/2010/main" val="868141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00206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C4FF058-0792-4296-BA01-B0C6B2AA9396}" type="slidenum">
              <a:rPr lang="en-US" smtClean="0"/>
              <a:t>15</a:t>
            </a:fld>
            <a:endParaRPr lang="en-US"/>
          </a:p>
        </p:txBody>
      </p:sp>
    </p:spTree>
    <p:extLst>
      <p:ext uri="{BB962C8B-B14F-4D97-AF65-F5344CB8AC3E}">
        <p14:creationId xmlns:p14="http://schemas.microsoft.com/office/powerpoint/2010/main" val="286375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5EAE64-7BDC-4A74-9923-9C4C7BAE0E0B}" type="datetime1">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271561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BC1E8E-8B63-462B-BB12-0081D473AB88}" type="datetime1">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7414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BCF7D-A52A-4CA5-B98B-8EC9AFB22A8A}" type="datetime1">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151099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02479C-B473-46F3-B611-CD46CAAF7331}" type="datetime1">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108891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7183B-5D22-4EA7-BDA1-3D8AA830EA8C}" type="datetime1">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156954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B8168B-8F11-477A-A799-05F3EC2F6F28}" type="datetime1">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353694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6DB5B1-B292-49A2-9E1F-EC2ACFA8CE46}" type="datetime1">
              <a:rPr lang="en-US" smtClean="0"/>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172288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11A777-143A-4374-B3F0-3032292B4139}" type="datetime1">
              <a:rPr lang="en-US" smtClean="0"/>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307571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B1387-A017-4DEB-A92E-3358B46DB654}" type="datetime1">
              <a:rPr lang="en-US" smtClean="0"/>
              <a:t>6/30/2022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3370997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9D1D5D-76BE-4350-809A-609915CF1BE1}" type="datetime1">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210574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A84650-08C0-4BA6-8B9F-C0A2BDAF3AED}" type="datetime1">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A7AF6-A3A2-42DC-95DB-7EF232291C8F}" type="slidenum">
              <a:rPr lang="en-US" smtClean="0"/>
              <a:t>‹#›</a:t>
            </a:fld>
            <a:endParaRPr lang="en-US"/>
          </a:p>
        </p:txBody>
      </p:sp>
    </p:spTree>
    <p:extLst>
      <p:ext uri="{BB962C8B-B14F-4D97-AF65-F5344CB8AC3E}">
        <p14:creationId xmlns:p14="http://schemas.microsoft.com/office/powerpoint/2010/main" val="2574338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87FAD-C41A-4C85-9C68-7D7D2755F57B}" type="datetime1">
              <a:rPr lang="en-US" smtClean="0"/>
              <a:t>6/30/2022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A7AF6-A3A2-42DC-95DB-7EF232291C8F}" type="slidenum">
              <a:rPr lang="en-US" smtClean="0"/>
              <a:t>‹#›</a:t>
            </a:fld>
            <a:endParaRPr lang="en-US"/>
          </a:p>
        </p:txBody>
      </p:sp>
    </p:spTree>
    <p:extLst>
      <p:ext uri="{BB962C8B-B14F-4D97-AF65-F5344CB8AC3E}">
        <p14:creationId xmlns:p14="http://schemas.microsoft.com/office/powerpoint/2010/main" val="859782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a:solidFill>
                  <a:srgbClr val="C00000"/>
                </a:solidFill>
                <a:latin typeface="Times New Roman" panose="02020603050405020304" pitchFamily="18" charset="0"/>
                <a:cs typeface="Times New Roman" panose="02020603050405020304" pitchFamily="18" charset="0"/>
              </a:rPr>
              <a:t>Motor System</a:t>
            </a:r>
          </a:p>
        </p:txBody>
      </p:sp>
      <p:pic>
        <p:nvPicPr>
          <p:cNvPr id="6" name="صورة 1" descr="C:\Users\haithemjwad\Desktop\شعار جامعة البصر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90" y="274638"/>
            <a:ext cx="14097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HP\Desktop\fifth_copy_4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3962" y="160657"/>
            <a:ext cx="155733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txBox="1">
            <a:spLocks/>
          </p:cNvSpPr>
          <p:nvPr/>
        </p:nvSpPr>
        <p:spPr bwMode="auto">
          <a:xfrm>
            <a:off x="1625600" y="4376738"/>
            <a:ext cx="9144000" cy="1655762"/>
          </a:xfrm>
          <a:prstGeom prst="rect">
            <a:avLst/>
          </a:prstGeom>
          <a:noFill/>
          <a:ln w="9525">
            <a:solidFill>
              <a:schemeClr val="accent2">
                <a:lumMod val="75000"/>
              </a:schemeClr>
            </a:solidFill>
            <a:miter lim="800000"/>
            <a:headEnd/>
            <a:tailEnd/>
          </a:ln>
        </p:spPr>
        <p:txBody>
          <a:bodyPr vert="horz" lIns="91440" tIns="45720" rIns="91440" bIns="45720" rtlCol="0">
            <a:normAutofit/>
          </a:bodyPr>
          <a:lstStyle>
            <a:lvl1pPr marL="0" indent="0" algn="ctr" defTabSz="914400" rtl="0" eaLnBrk="0" fontAlgn="base" latinLnBrk="0" hangingPunct="0">
              <a:lnSpc>
                <a:spcPct val="90000"/>
              </a:lnSpc>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defTabSz="914400" rtl="0" eaLnBrk="0" fontAlgn="base" latinLnBrk="0" hangingPunct="0">
              <a:lnSpc>
                <a:spcPct val="90000"/>
              </a:lnSpc>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defTabSz="914400" rtl="0" eaLnBrk="0" fontAlgn="base" latinLnBrk="0" hangingPunct="0">
              <a:lnSpc>
                <a:spcPct val="90000"/>
              </a:lnSpc>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defTabSz="914400" rtl="0" eaLnBrk="0" fontAlgn="base" latinLnBrk="0" hangingPunct="0">
              <a:lnSpc>
                <a:spcPct val="90000"/>
              </a:lnSpc>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defTabSz="914400" rtl="0" eaLnBrk="0" fontAlgn="base" latinLnBrk="0" hangingPunct="0">
              <a:lnSpc>
                <a:spcPct val="90000"/>
              </a:lnSpc>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dirty="0">
                <a:solidFill>
                  <a:srgbClr val="002060"/>
                </a:solidFill>
                <a:latin typeface="Times New Roman" panose="02020603050405020304" pitchFamily="18" charset="0"/>
                <a:cs typeface="Times New Roman" panose="02020603050405020304" pitchFamily="18" charset="0"/>
              </a:rPr>
              <a:t>Dr. </a:t>
            </a:r>
            <a:r>
              <a:rPr lang="en-US" smtClean="0">
                <a:solidFill>
                  <a:srgbClr val="002060"/>
                </a:solidFill>
                <a:latin typeface="Times New Roman" panose="02020603050405020304" pitchFamily="18" charset="0"/>
                <a:cs typeface="Times New Roman" panose="02020603050405020304" pitchFamily="18" charset="0"/>
              </a:rPr>
              <a:t>Massara Ghassan </a:t>
            </a:r>
            <a:endParaRPr lang="en-US" dirty="0">
              <a:solidFill>
                <a:srgbClr val="002060"/>
              </a:solidFill>
              <a:latin typeface="Times New Roman" panose="02020603050405020304" pitchFamily="18" charset="0"/>
              <a:cs typeface="Times New Roman" panose="02020603050405020304" pitchFamily="18" charset="0"/>
            </a:endParaRPr>
          </a:p>
          <a:p>
            <a:pPr>
              <a:lnSpc>
                <a:spcPct val="150000"/>
              </a:lnSpc>
              <a:defRPr/>
            </a:pPr>
            <a:r>
              <a:rPr lang="en-US" sz="2000" kern="10" dirty="0">
                <a:ln w="9525">
                  <a:noFill/>
                  <a:round/>
                  <a:headEnd/>
                  <a:tailEnd/>
                </a:ln>
                <a:solidFill>
                  <a:srgbClr val="002060"/>
                </a:solidFill>
                <a:latin typeface="Times New Roman" panose="02020603050405020304" pitchFamily="18" charset="0"/>
                <a:cs typeface="Times New Roman" panose="02020603050405020304" pitchFamily="18" charset="0"/>
              </a:rPr>
              <a:t>Physiology Department</a:t>
            </a:r>
          </a:p>
          <a:p>
            <a:pPr>
              <a:lnSpc>
                <a:spcPct val="150000"/>
              </a:lnSpc>
              <a:defRPr/>
            </a:pPr>
            <a:r>
              <a:rPr lang="en-US" sz="2000" kern="10" dirty="0">
                <a:ln w="9525">
                  <a:noFill/>
                  <a:round/>
                  <a:headEnd/>
                  <a:tailEnd/>
                </a:ln>
                <a:solidFill>
                  <a:srgbClr val="002060"/>
                </a:solidFill>
                <a:latin typeface="Times New Roman" panose="02020603050405020304" pitchFamily="18" charset="0"/>
                <a:cs typeface="Times New Roman" panose="02020603050405020304" pitchFamily="18" charset="0"/>
              </a:rPr>
              <a:t>College of Medicine\ University of </a:t>
            </a:r>
            <a:r>
              <a:rPr lang="en-US" sz="2000" kern="10" dirty="0" err="1">
                <a:ln w="9525">
                  <a:noFill/>
                  <a:round/>
                  <a:headEnd/>
                  <a:tailEnd/>
                </a:ln>
                <a:solidFill>
                  <a:srgbClr val="002060"/>
                </a:solidFill>
                <a:latin typeface="Times New Roman" panose="02020603050405020304" pitchFamily="18" charset="0"/>
                <a:cs typeface="Times New Roman" panose="02020603050405020304" pitchFamily="18" charset="0"/>
              </a:rPr>
              <a:t>Basrah</a:t>
            </a:r>
            <a:endParaRPr lang="en-AU" kern="10" dirty="0">
              <a:ln w="9525">
                <a:noFill/>
                <a:round/>
                <a:headEnd/>
                <a:tailEnd/>
              </a:ln>
              <a:solidFill>
                <a:srgbClr val="002060"/>
              </a:solidFill>
              <a:latin typeface="Times New Roman" panose="02020603050405020304" pitchFamily="18" charset="0"/>
              <a:cs typeface="Times New Roman" panose="02020603050405020304" pitchFamily="18" charset="0"/>
            </a:endParaRPr>
          </a:p>
          <a:p>
            <a:pPr>
              <a:defRP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4578322"/>
      </p:ext>
    </p:extLst>
  </p:cSld>
  <p:clrMapOvr>
    <a:masterClrMapping/>
  </p:clrMapOvr>
  <mc:AlternateContent xmlns:mc="http://schemas.openxmlformats.org/markup-compatibility/2006" xmlns:p14="http://schemas.microsoft.com/office/powerpoint/2010/main">
    <mc:Choice Requires="p14">
      <p:transition spd="slow" p14:dur="2000" advTm="11936"/>
    </mc:Choice>
    <mc:Fallback xmlns="">
      <p:transition spd="slow" advTm="119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6986" y="850007"/>
            <a:ext cx="7735661" cy="4726546"/>
          </a:xfrm>
        </p:spPr>
      </p:pic>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2" name="Slide Number Placeholder 1">
            <a:extLst>
              <a:ext uri="{FF2B5EF4-FFF2-40B4-BE49-F238E27FC236}">
                <a16:creationId xmlns:a16="http://schemas.microsoft.com/office/drawing/2014/main" id="{9DD118BC-A007-43A0-AE10-ECCC3C271290}"/>
              </a:ext>
            </a:extLst>
          </p:cNvPr>
          <p:cNvSpPr>
            <a:spLocks noGrp="1"/>
          </p:cNvSpPr>
          <p:nvPr>
            <p:ph type="sldNum" sz="quarter" idx="12"/>
          </p:nvPr>
        </p:nvSpPr>
        <p:spPr/>
        <p:txBody>
          <a:bodyPr/>
          <a:lstStyle/>
          <a:p>
            <a:fld id="{9E8A7AF6-A3A2-42DC-95DB-7EF232291C8F}" type="slidenum">
              <a:rPr lang="en-US" smtClean="0"/>
              <a:t>10</a:t>
            </a:fld>
            <a:endParaRPr lang="en-US"/>
          </a:p>
        </p:txBody>
      </p:sp>
    </p:spTree>
    <p:extLst>
      <p:ext uri="{BB962C8B-B14F-4D97-AF65-F5344CB8AC3E}">
        <p14:creationId xmlns:p14="http://schemas.microsoft.com/office/powerpoint/2010/main" val="2822093400"/>
      </p:ext>
    </p:extLst>
  </p:cSld>
  <p:clrMapOvr>
    <a:masterClrMapping/>
  </p:clrMapOvr>
  <mc:AlternateContent xmlns:mc="http://schemas.openxmlformats.org/markup-compatibility/2006" xmlns:p14="http://schemas.microsoft.com/office/powerpoint/2010/main">
    <mc:Choice Requires="p14">
      <p:transition spd="slow" p14:dur="2000" advTm="47609"/>
    </mc:Choice>
    <mc:Fallback xmlns="">
      <p:transition spd="slow" advTm="47609"/>
    </mc:Fallback>
  </mc:AlternateContent>
  <p:extLst>
    <p:ext uri="{3A86A75C-4F4B-4683-9AE1-C65F6400EC91}">
      <p14:laserTraceLst xmlns:p14="http://schemas.microsoft.com/office/powerpoint/2010/main">
        <p14:tracePtLst>
          <p14:tracePt t="3524" x="8259763" y="5037138"/>
          <p14:tracePt t="3605" x="8197850" y="5027613"/>
          <p14:tracePt t="3624" x="7715250" y="4983163"/>
          <p14:tracePt t="3644" x="7385050" y="4938713"/>
          <p14:tracePt t="3657" x="6991350" y="4919663"/>
          <p14:tracePt t="3669" x="6572250" y="4884738"/>
          <p14:tracePt t="3682" x="6161088" y="4867275"/>
          <p14:tracePt t="3695" x="5822950" y="4867275"/>
          <p14:tracePt t="3707" x="5572125" y="4867275"/>
          <p14:tracePt t="3720" x="5402263" y="4867275"/>
          <p14:tracePt t="3734" x="5322888" y="4867275"/>
          <p14:tracePt t="3747" x="5259388" y="4884738"/>
          <p14:tracePt t="3764" x="5205413" y="4902200"/>
          <p14:tracePt t="3781" x="5143500" y="4991100"/>
          <p14:tracePt t="3797" x="5108575" y="5081588"/>
          <p14:tracePt t="3814" x="5089525" y="5170488"/>
          <p14:tracePt t="3830" x="5081588" y="5276850"/>
          <p14:tracePt t="3847" x="5081588" y="5465763"/>
          <p14:tracePt t="3863" x="5089525" y="5510213"/>
          <p14:tracePt t="3880" x="5126038" y="5581650"/>
          <p14:tracePt t="3898" x="5089525" y="5545138"/>
          <p14:tracePt t="4089" x="5010150" y="5438775"/>
          <p14:tracePt t="4101" x="4848225" y="5241925"/>
          <p14:tracePt t="4114" x="4652963" y="5010150"/>
          <p14:tracePt t="4127" x="4483100" y="4803775"/>
          <p14:tracePt t="4140" x="4322763" y="4608513"/>
          <p14:tracePt t="4158" x="3884613" y="4089400"/>
          <p14:tracePt t="4177" x="3751263" y="3911600"/>
          <p14:tracePt t="4191" x="3652838" y="3768725"/>
          <p14:tracePt t="4202" x="3581400" y="3679825"/>
          <p14:tracePt t="4216" x="3527425" y="3598863"/>
          <p14:tracePt t="4231" x="3482975" y="3554413"/>
          <p14:tracePt t="4247" x="3438525" y="3509963"/>
          <p14:tracePt t="4264" x="3303588" y="3438525"/>
          <p14:tracePt t="4280" x="3224213" y="3411538"/>
          <p14:tracePt t="4297" x="3160713" y="3394075"/>
          <p14:tracePt t="4313" x="3054350" y="3384550"/>
          <p14:tracePt t="4331" x="2990850" y="3384550"/>
          <p14:tracePt t="4347" x="2938463" y="3384550"/>
          <p14:tracePt t="4364" x="2795588" y="3411538"/>
          <p14:tracePt t="4382" x="2714625" y="3438525"/>
          <p14:tracePt t="4397" x="2652713" y="3465513"/>
          <p14:tracePt t="4414" x="2598738" y="3490913"/>
          <p14:tracePt t="4430" x="2509838" y="3571875"/>
          <p14:tracePt t="4447" x="2455863" y="3616325"/>
          <p14:tracePt t="4465" x="2401888" y="3697288"/>
          <p14:tracePt t="4481" x="2339975" y="3840163"/>
          <p14:tracePt t="4498" x="2322513" y="3929063"/>
          <p14:tracePt t="4514" x="2303463" y="4037013"/>
          <p14:tracePt t="4532" x="2303463" y="4259263"/>
          <p14:tracePt t="4549" x="2303463" y="4348163"/>
          <p14:tracePt t="4565" x="2303463" y="4419600"/>
          <p14:tracePt t="4581" x="2322513" y="4510088"/>
          <p14:tracePt t="4599" x="2347913" y="4562475"/>
          <p14:tracePt t="4615" x="2401888" y="4616450"/>
          <p14:tracePt t="4631" x="2714625" y="4813300"/>
          <p14:tracePt t="4649" x="3044825" y="4965700"/>
          <p14:tracePt t="4665" x="3340100" y="5089525"/>
          <p14:tracePt t="4681" x="3544888" y="5153025"/>
          <p14:tracePt t="4698" x="3751263" y="5197475"/>
          <p14:tracePt t="4715" x="3830638" y="5197475"/>
          <p14:tracePt t="4731" x="3938588" y="5197475"/>
          <p14:tracePt t="4749" x="4133850" y="5126038"/>
          <p14:tracePt t="4765" x="4197350" y="5081588"/>
          <p14:tracePt t="4781" x="4241800" y="5045075"/>
          <p14:tracePt t="4798" x="4286250" y="4991100"/>
          <p14:tracePt t="4815" x="4303713" y="4973638"/>
          <p14:tracePt t="4831" x="4303713" y="4956175"/>
          <p14:tracePt t="4848" x="4313238" y="4946650"/>
          <p14:tracePt t="4865" x="4322763" y="4902200"/>
          <p14:tracePt t="4881" x="4322763" y="4875213"/>
          <p14:tracePt t="4898" x="4322763" y="4768850"/>
          <p14:tracePt t="4916" x="4322763" y="4724400"/>
          <p14:tracePt t="4931" x="4322763" y="4670425"/>
          <p14:tracePt t="4948" x="4295775" y="4616450"/>
          <p14:tracePt t="4965" x="4224338" y="4518025"/>
          <p14:tracePt t="4982" x="4152900" y="4465638"/>
          <p14:tracePt t="4999" x="3956050" y="4268788"/>
          <p14:tracePt t="5019" x="3867150" y="4187825"/>
          <p14:tracePt t="5032" x="3776663" y="4098925"/>
          <p14:tracePt t="5048" x="3687763" y="4010025"/>
          <p14:tracePt t="5065" x="3562350" y="3875088"/>
          <p14:tracePt t="5083" x="3517900" y="3840163"/>
          <p14:tracePt t="5098" x="3500438" y="3822700"/>
          <p14:tracePt t="5114" x="3482975" y="3803650"/>
          <p14:tracePt t="5131" x="3455988" y="3786188"/>
          <p14:tracePt t="5148" x="3446463" y="3786188"/>
          <p14:tracePt t="5165" x="3438525" y="3786188"/>
          <p14:tracePt t="5184" x="3419475" y="3786188"/>
          <p14:tracePt t="5212" x="3402013" y="3795713"/>
          <p14:tracePt t="5224" x="3357563" y="3830638"/>
          <p14:tracePt t="5235" x="3276600" y="3894138"/>
          <p14:tracePt t="5250" x="3197225" y="3973513"/>
          <p14:tracePt t="5265" x="3108325" y="4054475"/>
          <p14:tracePt t="5282" x="2973388" y="4197350"/>
          <p14:tracePt t="5300" x="2928938" y="4268788"/>
          <p14:tracePt t="5316" x="2884488" y="4340225"/>
          <p14:tracePt t="5332" x="2813050" y="4554538"/>
          <p14:tracePt t="5350" x="2795588" y="4643438"/>
          <p14:tracePt t="5365" x="2786063" y="4724400"/>
          <p14:tracePt t="5381" x="2786063" y="4795838"/>
          <p14:tracePt t="5398" x="2786063" y="4840288"/>
          <p14:tracePt t="5415" x="2822575" y="4919663"/>
          <p14:tracePt t="5432" x="2874963" y="4956175"/>
          <p14:tracePt t="5448" x="3160713" y="5099050"/>
          <p14:tracePt t="5466" x="3303588" y="5133975"/>
          <p14:tracePt t="5482" x="3429000" y="5143500"/>
          <p14:tracePt t="5498" x="3660775" y="5153025"/>
          <p14:tracePt t="5515" x="3803650" y="5153025"/>
          <p14:tracePt t="5531" x="3990975" y="5133975"/>
          <p14:tracePt t="5548" x="4259263" y="5081588"/>
          <p14:tracePt t="5566" x="4322763" y="5054600"/>
          <p14:tracePt t="5581" x="4375150" y="5037138"/>
          <p14:tracePt t="5598" x="4394200" y="5027613"/>
          <p14:tracePt t="5598" x="4419600" y="5010150"/>
          <p14:tracePt t="5616" x="4446588" y="4991100"/>
          <p14:tracePt t="5633" x="4500563" y="4946650"/>
          <p14:tracePt t="5648" x="4581525" y="4840288"/>
          <p14:tracePt t="5665" x="4751388" y="4598988"/>
          <p14:tracePt t="5682" x="4813300" y="4491038"/>
          <p14:tracePt t="5698" x="4830763" y="4429125"/>
          <p14:tracePt t="5715" x="4848225" y="4384675"/>
          <p14:tracePt t="5731" x="4857750" y="4340225"/>
          <p14:tracePt t="5748" x="4857750" y="4268788"/>
          <p14:tracePt t="5765" x="4848225" y="4232275"/>
          <p14:tracePt t="5782" x="4759325" y="4089400"/>
          <p14:tracePt t="5798" x="4714875" y="4010025"/>
          <p14:tracePt t="5814" x="4660900" y="3956050"/>
          <p14:tracePt t="5831" x="4608513" y="3902075"/>
          <p14:tracePt t="5848" x="4429125" y="3759200"/>
          <p14:tracePt t="5865" x="4340225" y="3705225"/>
          <p14:tracePt t="5881" x="4179888" y="3598863"/>
          <p14:tracePt t="5899" x="4089400" y="3544888"/>
          <p14:tracePt t="5915" x="4010025" y="3509963"/>
          <p14:tracePt t="5931" x="3946525" y="3473450"/>
          <p14:tracePt t="5948" x="3813175" y="3429000"/>
          <p14:tracePt t="5965" x="3732213" y="3419475"/>
          <p14:tracePt t="5981" x="3581400" y="3419475"/>
          <p14:tracePt t="5999" x="3536950" y="3419475"/>
          <p14:tracePt t="6015" x="3482975" y="3419475"/>
          <p14:tracePt t="6031" x="3419475" y="3438525"/>
          <p14:tracePt t="6048" x="3348038" y="3473450"/>
          <p14:tracePt t="6065" x="3054350" y="3598863"/>
          <p14:tracePt t="6082" x="2955925" y="3670300"/>
          <p14:tracePt t="6098" x="2759075" y="3803650"/>
          <p14:tracePt t="6115" x="2687638" y="3875088"/>
          <p14:tracePt t="6131" x="2625725" y="3938588"/>
          <p14:tracePt t="6148" x="2554288" y="4017963"/>
          <p14:tracePt t="6165" x="2393950" y="4232275"/>
          <p14:tracePt t="6181" x="2357438" y="4303713"/>
          <p14:tracePt t="6198" x="2312988" y="4491038"/>
          <p14:tracePt t="6215" x="2303463" y="4581525"/>
          <p14:tracePt t="6232" x="2303463" y="4687888"/>
          <p14:tracePt t="6249" x="2303463" y="4759325"/>
          <p14:tracePt t="6265" x="2339975" y="4902200"/>
          <p14:tracePt t="6281" x="2366963" y="4938713"/>
          <p14:tracePt t="6298" x="2411413" y="4983163"/>
          <p14:tracePt t="6298" x="2465388" y="5027613"/>
          <p14:tracePt t="6316" x="2571750" y="5081588"/>
          <p14:tracePt t="6331" x="2697163" y="5133975"/>
          <p14:tracePt t="6348" x="2822575" y="5180013"/>
          <p14:tracePt t="6365" x="3017838" y="5224463"/>
          <p14:tracePt t="6382" x="3108325" y="5232400"/>
          <p14:tracePt t="6398" x="3197225" y="5241925"/>
          <p14:tracePt t="6415" x="3411538" y="5241925"/>
          <p14:tracePt t="6433" x="3500438" y="5241925"/>
          <p14:tracePt t="6448" x="3571875" y="5224463"/>
          <p14:tracePt t="6465" x="3643313" y="5197475"/>
          <p14:tracePt t="6482" x="3660775" y="5180013"/>
          <p14:tracePt t="6498" x="3679825" y="5170488"/>
          <p14:tracePt t="6515" x="3714750" y="5143500"/>
          <p14:tracePt t="6531" x="3813175" y="5027613"/>
          <p14:tracePt t="6548" x="3911600" y="4919663"/>
          <p14:tracePt t="6565" x="4000500" y="4795838"/>
          <p14:tracePt t="6581" x="4081463" y="4616450"/>
          <p14:tracePt t="6599" x="4089400" y="4581525"/>
          <p14:tracePt t="6615" x="4098925" y="4537075"/>
          <p14:tracePt t="6631" x="4098925" y="4465638"/>
          <p14:tracePt t="6650" x="4098925" y="4429125"/>
          <p14:tracePt t="6665" x="4098925" y="4394200"/>
          <p14:tracePt t="6681" x="4081463" y="4348163"/>
          <p14:tracePt t="6698" x="4037013" y="4286250"/>
          <p14:tracePt t="6715" x="4027488" y="4268788"/>
          <p14:tracePt t="6731" x="4010025" y="4251325"/>
          <p14:tracePt t="6749" x="4000500" y="4241800"/>
          <p14:tracePt t="6766" x="3990975" y="4241800"/>
          <p14:tracePt t="6781" x="3983038" y="4241800"/>
          <p14:tracePt t="6798" x="3973513" y="4232275"/>
          <p14:tracePt t="7694" x="3956050" y="4232275"/>
          <p14:tracePt t="7793" x="3929063" y="4232275"/>
          <p14:tracePt t="7805" x="3884613" y="4232275"/>
          <p14:tracePt t="7818" x="3822700" y="4214813"/>
          <p14:tracePt t="7832" x="3732213" y="4197350"/>
          <p14:tracePt t="7849" x="3660775" y="4179888"/>
          <p14:tracePt t="7858" x="3571875" y="4152900"/>
          <p14:tracePt t="7870" x="3482975" y="4116388"/>
          <p14:tracePt t="7883" x="3419475" y="4098925"/>
          <p14:tracePt t="7898" x="3357563" y="4081463"/>
          <p14:tracePt t="7915" x="3268663" y="4054475"/>
          <p14:tracePt t="7933" x="3251200" y="4044950"/>
          <p14:tracePt t="7952" x="3241675" y="4027488"/>
          <p14:tracePt t="7972" x="3232150" y="4027488"/>
          <p14:tracePt t="7984" x="3232150" y="4017963"/>
          <p14:tracePt t="8062" x="3241675" y="4017963"/>
          <p14:tracePt t="8074" x="3276600" y="4000500"/>
          <p14:tracePt t="8086" x="3313113" y="3990975"/>
          <p14:tracePt t="8099" x="3348038" y="3983038"/>
          <p14:tracePt t="8115" x="3367088" y="3973513"/>
          <p14:tracePt t="8132" x="3384550" y="3973513"/>
          <p14:tracePt t="8148" x="3394075" y="3965575"/>
          <p14:tracePt t="8165" x="3419475" y="3946525"/>
          <p14:tracePt t="8182" x="3438525" y="3938588"/>
          <p14:tracePt t="8199" x="3438525" y="3929063"/>
          <p14:tracePt t="8215" x="3446463" y="3919538"/>
          <p14:tracePt t="8231" x="3455988" y="3919538"/>
          <p14:tracePt t="8249" x="3446463" y="3919538"/>
          <p14:tracePt t="8710" x="3438525" y="3919538"/>
          <p14:tracePt t="8735" x="3429000" y="3919538"/>
          <p14:tracePt t="8749" x="3411538" y="3929063"/>
          <p14:tracePt t="8760" x="3367088" y="3956050"/>
          <p14:tracePt t="8773" x="3313113" y="3990975"/>
          <p14:tracePt t="8786" x="3259138" y="4037013"/>
          <p14:tracePt t="8799" x="3197225" y="4089400"/>
          <p14:tracePt t="8815" x="3125788" y="4160838"/>
          <p14:tracePt t="8831" x="2982913" y="4303713"/>
          <p14:tracePt t="8850" x="2901950" y="4411663"/>
          <p14:tracePt t="8865" x="2840038" y="4500563"/>
          <p14:tracePt t="8881" x="2768600" y="4589463"/>
          <p14:tracePt t="8899" x="2643188" y="4776788"/>
          <p14:tracePt t="8915" x="2598738" y="4867275"/>
          <p14:tracePt t="8931" x="2562225" y="4929188"/>
          <p14:tracePt t="8948" x="2527300" y="5010150"/>
          <p14:tracePt t="8966" x="2517775" y="5018088"/>
          <p14:tracePt t="8981" x="2509838" y="5045075"/>
          <p14:tracePt t="8998" x="2509838" y="5054600"/>
          <p14:tracePt t="9027" x="2517775" y="5027613"/>
          <p14:tracePt t="9295" x="2571750" y="4956175"/>
          <p14:tracePt t="9307" x="2643188" y="4840288"/>
          <p14:tracePt t="9325" x="3036888" y="4232275"/>
          <p14:tracePt t="9345" x="3152775" y="4062413"/>
          <p14:tracePt t="9358" x="3214688" y="3965575"/>
          <p14:tracePt t="9372" x="3268663" y="3902075"/>
          <p14:tracePt t="9384" x="3303588" y="3857625"/>
          <p14:tracePt t="9398" x="3313113" y="3830638"/>
          <p14:tracePt t="9415" x="3322638" y="3822700"/>
          <p14:tracePt t="9432" x="3348038" y="3795713"/>
          <p14:tracePt t="9449" x="3375025" y="3768725"/>
          <p14:tracePt t="9465" x="3419475" y="3705225"/>
          <p14:tracePt t="9482" x="3581400" y="3536950"/>
          <p14:tracePt t="9499" x="3652838" y="3473450"/>
          <p14:tracePt t="9515" x="3724275" y="3411538"/>
          <p14:tracePt t="9532" x="3768725" y="3367088"/>
          <p14:tracePt t="9548" x="3867150" y="3286125"/>
          <p14:tracePt t="9565" x="3956050" y="3205163"/>
          <p14:tracePt t="9581" x="4071938" y="3108325"/>
          <p14:tracePt t="9598" x="4330700" y="2911475"/>
          <p14:tracePt t="9615" x="4419600" y="2857500"/>
          <p14:tracePt t="9631" x="4465638" y="2822575"/>
          <p14:tracePt t="9648" x="4510088" y="2786063"/>
          <p14:tracePt t="9665" x="4518025" y="2786063"/>
          <p14:tracePt t="9690" x="4527550" y="2786063"/>
          <p14:tracePt t="10605" x="4518025" y="2795588"/>
          <p14:tracePt t="10937" x="4500563" y="2795588"/>
          <p14:tracePt t="10949" x="4473575" y="2822575"/>
          <p14:tracePt t="10963" x="4402138" y="2857500"/>
          <p14:tracePt t="10975" x="4286250" y="2928938"/>
          <p14:tracePt t="10988" x="4044950" y="3062288"/>
          <p14:tracePt t="11000" x="3857625" y="3187700"/>
          <p14:tracePt t="11016" x="3714750" y="3268663"/>
          <p14:tracePt t="11032" x="3633788" y="3322638"/>
          <p14:tracePt t="11049" x="3562350" y="3367088"/>
          <p14:tracePt t="11066" x="3544888" y="3375025"/>
          <p14:tracePt t="11081" x="3544888" y="3384550"/>
          <p14:tracePt t="11098" x="3509963" y="3384550"/>
          <p14:tracePt t="11305" x="3455988" y="3411538"/>
          <p14:tracePt t="11319" x="3348038" y="3455988"/>
          <p14:tracePt t="11333" x="3224213" y="3490913"/>
          <p14:tracePt t="11345" x="3071813" y="3554413"/>
          <p14:tracePt t="11357" x="2919413" y="3616325"/>
          <p14:tracePt t="11369" x="2795588" y="3643313"/>
          <p14:tracePt t="11382" x="2697163" y="3670300"/>
          <p14:tracePt t="11398" x="2625725" y="3679825"/>
          <p14:tracePt t="11415" x="2562225" y="3697288"/>
          <p14:tracePt t="11432" x="2490788" y="3705225"/>
          <p14:tracePt t="11449" x="2473325" y="3714750"/>
          <p14:tracePt t="11465" x="2465388" y="3714750"/>
          <p14:tracePt t="11482" x="2446338" y="3724275"/>
          <p14:tracePt t="11498" x="2438400" y="3724275"/>
          <p14:tracePt t="11515" x="2428875" y="3724275"/>
          <p14:tracePt t="11548" x="2419350" y="3724275"/>
          <p14:tracePt t="11651" x="2438400" y="3724275"/>
          <p14:tracePt t="11777" x="2455863" y="3724275"/>
          <p14:tracePt t="11789" x="2473325" y="3724275"/>
          <p14:tracePt t="11803" x="2490788" y="3724275"/>
          <p14:tracePt t="11815" x="2509838" y="3724275"/>
          <p14:tracePt t="11829" x="2536825" y="3724275"/>
          <p14:tracePt t="11840" x="2581275" y="3724275"/>
          <p14:tracePt t="11860" x="2759075" y="3670300"/>
          <p14:tracePt t="11879" x="2830513" y="3660775"/>
          <p14:tracePt t="11891" x="2874963" y="3652838"/>
          <p14:tracePt t="11904" x="2911475" y="3652838"/>
          <p14:tracePt t="11916" x="2946400" y="3652838"/>
          <p14:tracePt t="11931" x="2982913" y="3643313"/>
          <p14:tracePt t="11948" x="3027363" y="3633788"/>
          <p14:tracePt t="11965" x="3143250" y="3616325"/>
          <p14:tracePt t="11981" x="3179763" y="3616325"/>
          <p14:tracePt t="11998" x="3205163" y="3616325"/>
          <p14:tracePt t="12015" x="3259138" y="3616325"/>
          <p14:tracePt t="12032" x="3286125" y="3616325"/>
          <p14:tracePt t="12048" x="3313113" y="3616325"/>
          <p14:tracePt t="12065" x="3367088" y="3616325"/>
          <p14:tracePt t="12083" x="3402013" y="3616325"/>
          <p14:tracePt t="12098" x="3419475" y="3616325"/>
          <p14:tracePt t="12115" x="3455988" y="3616325"/>
          <p14:tracePt t="12131" x="3517900" y="3625850"/>
          <p14:tracePt t="12148" x="3554413" y="3633788"/>
          <p14:tracePt t="12165" x="3581400" y="3633788"/>
          <p14:tracePt t="12182" x="3633788" y="3643313"/>
          <p14:tracePt t="12199" x="3660775" y="3643313"/>
          <p14:tracePt t="12215" x="3687763" y="3660775"/>
          <p14:tracePt t="12232" x="3751263" y="3670300"/>
          <p14:tracePt t="12248" x="3776663" y="3679825"/>
          <p14:tracePt t="12264" x="3795713" y="3679825"/>
          <p14:tracePt t="12280" x="3830638" y="3697288"/>
          <p14:tracePt t="12299" x="3840163" y="3697288"/>
          <p14:tracePt t="12315" x="3857625" y="3697288"/>
          <p14:tracePt t="12331" x="3884613" y="3705225"/>
          <p14:tracePt t="12348" x="3894138" y="3714750"/>
          <p14:tracePt t="12364" x="3902075" y="3714750"/>
          <p14:tracePt t="12381" x="3911600" y="3714750"/>
          <p14:tracePt t="12398" x="3919538" y="3714750"/>
          <p14:tracePt t="12414" x="3911600" y="3714750"/>
          <p14:tracePt t="12514" x="3902075" y="3714750"/>
          <p14:tracePt t="12526" x="3875088" y="3714750"/>
          <p14:tracePt t="12539" x="3857625" y="3697288"/>
          <p14:tracePt t="12552" x="3822700" y="3687763"/>
          <p14:tracePt t="12566" x="3776663" y="3660775"/>
          <p14:tracePt t="12580" x="3732213" y="3633788"/>
          <p14:tracePt t="12597" x="3616325" y="3571875"/>
          <p14:tracePt t="12615" x="3571875" y="3554413"/>
          <p14:tracePt t="12630" x="3527425" y="3527425"/>
          <p14:tracePt t="12647" x="3490913" y="3517900"/>
          <p14:tracePt t="12664" x="3411538" y="3490913"/>
          <p14:tracePt t="12681" x="3357563" y="3482975"/>
          <p14:tracePt t="12699" x="3259138" y="3482975"/>
          <p14:tracePt t="12718" x="3205163" y="3482975"/>
          <p14:tracePt t="12732" x="3143250" y="3482975"/>
          <p14:tracePt t="12747" x="3071813" y="3490913"/>
          <p14:tracePt t="12764" x="2928938" y="3527425"/>
          <p14:tracePt t="12782" x="2884488" y="3544888"/>
          <p14:tracePt t="12797" x="2813050" y="3571875"/>
          <p14:tracePt t="12814" x="2768600" y="3598863"/>
          <p14:tracePt t="12831" x="2660650" y="3660775"/>
          <p14:tracePt t="12847" x="2608263" y="3687763"/>
          <p14:tracePt t="12864" x="2554288" y="3724275"/>
          <p14:tracePt t="12881" x="2500313" y="3768725"/>
          <p14:tracePt t="12897" x="2490788" y="3776663"/>
          <p14:tracePt t="12915" x="2465388" y="3795713"/>
          <p14:tracePt t="12931" x="2446338" y="3822700"/>
          <p14:tracePt t="12948" x="2438400" y="3822700"/>
          <p14:tracePt t="12972" x="2438400" y="3830638"/>
          <p14:tracePt t="12984" x="2428875" y="3830638"/>
          <p14:tracePt t="13024" x="2438400" y="3830638"/>
          <p14:tracePt t="13139" x="2446338" y="3822700"/>
          <p14:tracePt t="13151" x="2473325" y="3813175"/>
          <p14:tracePt t="13163" x="2517775" y="3786188"/>
          <p14:tracePt t="13176" x="2581275" y="3759200"/>
          <p14:tracePt t="13189" x="2643188" y="3724275"/>
          <p14:tracePt t="13201" x="2732088" y="3679825"/>
          <p14:tracePt t="13215" x="2822575" y="3643313"/>
          <p14:tracePt t="13232" x="2911475" y="3616325"/>
          <p14:tracePt t="13248" x="3089275" y="3554413"/>
          <p14:tracePt t="13265" x="3160713" y="3536950"/>
          <p14:tracePt t="13281" x="3241675" y="3517900"/>
          <p14:tracePt t="13298" x="3367088" y="3500438"/>
          <p14:tracePt t="13315" x="3419475" y="3500438"/>
          <p14:tracePt t="13334" x="3482975" y="3500438"/>
          <p14:tracePt t="13347" x="3544888" y="3500438"/>
          <p14:tracePt t="13364" x="3643313" y="3517900"/>
          <p14:tracePt t="13381" x="3697288" y="3536950"/>
          <p14:tracePt t="13397" x="3741738" y="3544888"/>
          <p14:tracePt t="13414" x="3840163" y="3581400"/>
          <p14:tracePt t="13432" x="3894138" y="3598863"/>
          <p14:tracePt t="13448" x="3929063" y="3616325"/>
          <p14:tracePt t="13464" x="3956050" y="3633788"/>
          <p14:tracePt t="13464" x="3990975" y="3652838"/>
          <p14:tracePt t="13482" x="4010025" y="3660775"/>
          <p14:tracePt t="13497" x="4017963" y="3670300"/>
          <p14:tracePt t="13514" x="4027488" y="3679825"/>
          <p14:tracePt t="13532" x="4027488" y="3687763"/>
          <p14:tracePt t="13559" x="4027488" y="3697288"/>
          <p14:tracePt t="13571" x="4027488" y="3705225"/>
          <p14:tracePt t="13596" x="4027488" y="3714750"/>
          <p14:tracePt t="13622" x="4027488" y="3724275"/>
          <p14:tracePt t="13634" x="4027488" y="3732213"/>
          <p14:tracePt t="13653" x="4027488" y="3751263"/>
          <p14:tracePt t="13673" x="4027488" y="3759200"/>
          <p14:tracePt t="13684" x="4027488" y="3768725"/>
          <p14:tracePt t="13698" x="4027488" y="3776663"/>
          <p14:tracePt t="13710" x="4027488" y="3786188"/>
          <p14:tracePt t="13736" x="4027488" y="3803650"/>
          <p14:tracePt t="13774" x="4017963" y="3822700"/>
          <p14:tracePt t="13787" x="4010025" y="3830638"/>
          <p14:tracePt t="13800" x="4000500" y="3848100"/>
          <p14:tracePt t="13812" x="3983038" y="3857625"/>
          <p14:tracePt t="13825" x="3973513" y="3867150"/>
          <p14:tracePt t="13838" x="3956050" y="3884613"/>
          <p14:tracePt t="13850" x="3956050" y="3894138"/>
          <p14:tracePt t="13865" x="3938588" y="3902075"/>
          <p14:tracePt t="13880" x="3929063" y="3911600"/>
          <p14:tracePt t="13898" x="3867150" y="3956050"/>
          <p14:tracePt t="13915" x="3803650" y="3990975"/>
          <p14:tracePt t="13930" x="3724275" y="4037013"/>
          <p14:tracePt t="13947" x="3589338" y="4116388"/>
          <p14:tracePt t="13964" x="3490913" y="4160838"/>
          <p14:tracePt t="13981" x="3259138" y="4276725"/>
          <p14:tracePt t="13997" x="3197225" y="4295775"/>
          <p14:tracePt t="14014" x="3108325" y="4322763"/>
          <p14:tracePt t="14031" x="3044825" y="4322763"/>
          <p14:tracePt t="14048" x="2982913" y="4330700"/>
          <p14:tracePt t="14064" x="2919413" y="4330700"/>
          <p14:tracePt t="14081" x="2776538" y="4340225"/>
          <p14:tracePt t="14097" x="2724150" y="4340225"/>
          <p14:tracePt t="14114" x="2643188" y="4340225"/>
          <p14:tracePt t="14132" x="2589213" y="4322763"/>
          <p14:tracePt t="14147" x="2554288" y="4303713"/>
          <p14:tracePt t="14164" x="2509838" y="4268788"/>
          <p14:tracePt t="14182" x="2490788" y="4251325"/>
          <p14:tracePt t="14197" x="2473325" y="4232275"/>
          <p14:tracePt t="14214" x="2465388" y="4224338"/>
          <p14:tracePt t="14231" x="2428875" y="4187825"/>
          <p14:tracePt t="14249" x="2419350" y="4160838"/>
          <p14:tracePt t="14264" x="2411413" y="4133850"/>
          <p14:tracePt t="14281" x="2411413" y="4098925"/>
          <p14:tracePt t="14298" x="2411413" y="4089400"/>
          <p14:tracePt t="14314" x="2411413" y="4081463"/>
          <p14:tracePt t="14331" x="2411413" y="4071938"/>
          <p14:tracePt t="14349" x="2419350" y="4054475"/>
          <p14:tracePt t="14364" x="2428875" y="4044950"/>
          <p14:tracePt t="14381" x="2446338" y="4027488"/>
          <p14:tracePt t="14397" x="2562225" y="3946525"/>
          <p14:tracePt t="14414" x="2598738" y="3929063"/>
          <p14:tracePt t="14431" x="2616200" y="3911600"/>
          <p14:tracePt t="14447" x="2670175" y="3884613"/>
          <p14:tracePt t="14464" x="2697163" y="3884613"/>
          <p14:tracePt t="14481" x="2741613" y="3867150"/>
          <p14:tracePt t="14497" x="2901950" y="3813175"/>
          <p14:tracePt t="14514" x="2965450" y="3795713"/>
          <p14:tracePt t="14531" x="3036888" y="3795713"/>
          <p14:tracePt t="14547" x="3125788" y="3786188"/>
          <p14:tracePt t="14565" x="3160713" y="3786188"/>
          <p14:tracePt t="14581" x="3187700" y="3786188"/>
          <p14:tracePt t="14597" x="3268663" y="3813175"/>
          <p14:tracePt t="14616" x="3313113" y="3848100"/>
          <p14:tracePt t="14631" x="3340100" y="3875088"/>
          <p14:tracePt t="14648" x="3394075" y="3929063"/>
          <p14:tracePt t="14665" x="3419475" y="3956050"/>
          <p14:tracePt t="14681" x="3419475" y="3973513"/>
          <p14:tracePt t="14697" x="3429000" y="3990975"/>
          <p14:tracePt t="14714" x="3429000" y="4027488"/>
          <p14:tracePt t="14731" x="3429000" y="4054475"/>
          <p14:tracePt t="14748" x="3429000" y="4081463"/>
          <p14:tracePt t="14764" x="3419475" y="4133850"/>
          <p14:tracePt t="14781" x="3411538" y="4152900"/>
          <p14:tracePt t="14797" x="3402013" y="4160838"/>
          <p14:tracePt t="14814" x="3384550" y="4187825"/>
          <p14:tracePt t="14833" x="3367088" y="4205288"/>
          <p14:tracePt t="14848" x="3340100" y="4241800"/>
          <p14:tracePt t="14864" x="3259138" y="4295775"/>
          <p14:tracePt t="14882" x="3224213" y="4330700"/>
          <p14:tracePt t="14898" x="3187700" y="4357688"/>
          <p14:tracePt t="14914" x="3160713" y="4367213"/>
          <p14:tracePt t="14931" x="3125788" y="4384675"/>
          <p14:tracePt t="14948" x="3108325" y="4384675"/>
          <p14:tracePt t="14964" x="3089275" y="4384675"/>
          <p14:tracePt t="14981" x="3036888" y="4384675"/>
          <p14:tracePt t="14998" x="3000375" y="4384675"/>
          <p14:tracePt t="15014" x="2965450" y="4384675"/>
          <p14:tracePt t="15031" x="2901950" y="4357688"/>
          <p14:tracePt t="15049" x="2894013" y="4348163"/>
          <p14:tracePt t="15064" x="2867025" y="4322763"/>
          <p14:tracePt t="15081" x="2847975" y="4276725"/>
          <p14:tracePt t="15099" x="2847975" y="4259263"/>
          <p14:tracePt t="15114" x="2847975" y="4241800"/>
          <p14:tracePt t="15131" x="2847975" y="4205288"/>
          <p14:tracePt t="15148" x="2847975" y="4197350"/>
          <p14:tracePt t="15164" x="2847975" y="4179888"/>
          <p14:tracePt t="15186" x="2867025" y="4179888"/>
          <p14:tracePt t="15199" x="2901950" y="4160838"/>
          <p14:tracePt t="15214" x="2938463" y="4143375"/>
          <p14:tracePt t="15232" x="3027363" y="4116388"/>
          <p14:tracePt t="15250" x="3044825" y="4108450"/>
          <p14:tracePt t="15265" x="3054350" y="4108450"/>
          <p14:tracePt t="15281" x="3071813" y="4108450"/>
          <p14:tracePt t="15297" x="3108325" y="4108450"/>
          <p14:tracePt t="15315" x="3152775" y="4108450"/>
          <p14:tracePt t="15331" x="3205163" y="4108450"/>
          <p14:tracePt t="15347" x="3330575" y="4108450"/>
          <p14:tracePt t="15365" x="3375025" y="4108450"/>
          <p14:tracePt t="15381" x="3411538" y="4108450"/>
          <p14:tracePt t="15398" x="3455988" y="4108450"/>
          <p14:tracePt t="15416" x="3465513" y="4108450"/>
          <p14:tracePt t="15446" x="3473450" y="4116388"/>
          <p14:tracePt t="15467" x="3482975" y="4116388"/>
          <p14:tracePt t="15697" x="3490913" y="4108450"/>
          <p14:tracePt t="15709" x="3509963" y="4089400"/>
          <p14:tracePt t="15723" x="3536950" y="4062413"/>
          <p14:tracePt t="15734" x="3571875" y="4017963"/>
          <p14:tracePt t="15748" x="3598863" y="3973513"/>
          <p14:tracePt t="15765" x="3687763" y="3840163"/>
          <p14:tracePt t="15785" x="3714750" y="3786188"/>
          <p14:tracePt t="15798" x="3724275" y="3759200"/>
          <p14:tracePt t="15814" x="3751263" y="3714750"/>
          <p14:tracePt t="15831" x="3768725" y="3670300"/>
          <p14:tracePt t="15849" x="3768725" y="3660775"/>
          <p14:tracePt t="15867" x="3786188" y="3633788"/>
          <p14:tracePt t="15887" x="3786188" y="3625850"/>
          <p14:tracePt t="15900" x="3786188" y="3616325"/>
          <p14:tracePt t="15925" x="3795713" y="3608388"/>
          <p14:tracePt t="15950" x="3813175" y="3589338"/>
          <p14:tracePt t="15964" x="3822700" y="3581400"/>
          <p14:tracePt t="15976" x="3840163" y="3562350"/>
          <p14:tracePt t="15988" x="3848100" y="3562350"/>
          <p14:tracePt t="16002" x="3857625" y="3554413"/>
          <p14:tracePt t="16015" x="3867150" y="3544888"/>
          <p14:tracePt t="16041" x="3857625" y="3544888"/>
          <p14:tracePt t="16231" x="3848100" y="3544888"/>
          <p14:tracePt t="16243" x="3830638" y="3544888"/>
          <p14:tracePt t="16256" x="3795713" y="3562350"/>
          <p14:tracePt t="16269" x="3751263" y="3581400"/>
          <p14:tracePt t="16286" x="3687763" y="3598863"/>
          <p14:tracePt t="16297" x="3652838" y="3616325"/>
          <p14:tracePt t="16314" x="3625850" y="3625850"/>
          <p14:tracePt t="16331" x="3581400" y="3643313"/>
          <p14:tracePt t="16348" x="3571875" y="3643313"/>
          <p14:tracePt t="16364" x="3562350" y="3643313"/>
          <p14:tracePt t="16381" x="3554413" y="3652838"/>
          <p14:tracePt t="16398" x="3544888" y="3670300"/>
          <p14:tracePt t="16414" x="3527425" y="3697288"/>
          <p14:tracePt t="16431" x="3500438" y="3768725"/>
          <p14:tracePt t="16448" x="3482975" y="3795713"/>
          <p14:tracePt t="16464" x="3473450" y="3813175"/>
          <p14:tracePt t="16481" x="3473450" y="3840163"/>
          <p14:tracePt t="16497" x="3465513" y="3848100"/>
          <p14:tracePt t="16514" x="3465513" y="3857625"/>
          <p14:tracePt t="16531" x="3455988" y="3867150"/>
          <p14:tracePt t="16548" x="3455988" y="3894138"/>
          <p14:tracePt t="16564" x="3455988" y="3911600"/>
          <p14:tracePt t="16581" x="3455988" y="3919538"/>
          <p14:tracePt t="16598" x="3446463" y="3938588"/>
          <p14:tracePt t="16615" x="3446463" y="3965575"/>
          <p14:tracePt t="16631" x="3446463" y="3990975"/>
          <p14:tracePt t="16647" x="3446463" y="4037013"/>
          <p14:tracePt t="16664" x="3446463" y="4054475"/>
          <p14:tracePt t="16681" x="3446463" y="4071938"/>
          <p14:tracePt t="16697" x="3446463" y="4089400"/>
          <p14:tracePt t="16714" x="3446463" y="4108450"/>
          <p14:tracePt t="16731" x="3446463" y="4116388"/>
          <p14:tracePt t="16753" x="3465513" y="4116388"/>
          <p14:tracePt t="16944" x="3490913" y="4108450"/>
          <p14:tracePt t="16955" x="3527425" y="4089400"/>
          <p14:tracePt t="16969" x="3571875" y="4071938"/>
          <p14:tracePt t="16982" x="3625850" y="4054475"/>
          <p14:tracePt t="16998" x="3670300" y="4044950"/>
          <p14:tracePt t="17014" x="3687763" y="4037013"/>
          <p14:tracePt t="17031" x="3714750" y="4010025"/>
          <p14:tracePt t="17047" x="3724275" y="4010025"/>
          <p14:tracePt t="17064" x="3724275" y="4000500"/>
          <p14:tracePt t="17096" x="3724275" y="3990975"/>
          <p14:tracePt t="17121" x="3724275" y="3973513"/>
          <p14:tracePt t="17136" x="3724275" y="3956050"/>
          <p14:tracePt t="17148" x="3724275" y="3929063"/>
          <p14:tracePt t="17160" x="3724275" y="3911600"/>
          <p14:tracePt t="17173" x="3724275" y="3894138"/>
          <p14:tracePt t="17184" x="3724275" y="3875088"/>
          <p14:tracePt t="17198" x="3705225" y="3857625"/>
          <p14:tracePt t="17215" x="3705225" y="3848100"/>
          <p14:tracePt t="17231" x="3705225" y="3840163"/>
          <p14:tracePt t="17249" x="3697288" y="3813175"/>
          <p14:tracePt t="17264" x="3687763" y="3803650"/>
          <p14:tracePt t="17281" x="3687763" y="3795713"/>
          <p14:tracePt t="17298" x="3687763" y="3786188"/>
          <p14:tracePt t="17314" x="3687763" y="3768725"/>
          <p14:tracePt t="17363" x="3697288" y="3759200"/>
          <p14:tracePt t="17388" x="3697288" y="3751263"/>
          <p14:tracePt t="17402" x="3705225" y="3751263"/>
          <p14:tracePt t="17415" x="3724275" y="3751263"/>
          <p14:tracePt t="17440" x="3724275" y="3741738"/>
          <p14:tracePt t="17451" x="3732213" y="3732213"/>
          <p14:tracePt t="17465" x="3751263" y="3732213"/>
          <p14:tracePt t="17478" x="3768725" y="3724275"/>
          <p14:tracePt t="17490" x="3786188" y="3724275"/>
          <p14:tracePt t="17504" x="3803650" y="3714750"/>
          <p14:tracePt t="17516" x="3822700" y="3714750"/>
          <p14:tracePt t="17531" x="3830638" y="3714750"/>
          <p14:tracePt t="17547" x="3830638" y="3705225"/>
          <p14:tracePt t="17564" x="3840163" y="3705225"/>
          <p14:tracePt t="17581" x="3840163" y="3697288"/>
          <p14:tracePt t="17604" x="3848100" y="3697288"/>
          <p14:tracePt t="17618" x="3848100" y="3687763"/>
          <p14:tracePt t="17632" x="3857625" y="3670300"/>
          <p14:tracePt t="17647" x="3867150" y="3652838"/>
          <p14:tracePt t="17664" x="3875088" y="3608388"/>
          <p14:tracePt t="17682" x="3875088" y="3581400"/>
          <p14:tracePt t="17697" x="3884613" y="3571875"/>
          <p14:tracePt t="17714" x="3884613" y="3562350"/>
          <p14:tracePt t="17731" x="3884613" y="3554413"/>
          <p14:tracePt t="17748" x="3884613" y="3544888"/>
          <p14:tracePt t="17764" x="3884613" y="3536950"/>
          <p14:tracePt t="17784" x="3884613" y="3527425"/>
          <p14:tracePt t="17797" x="3884613" y="3517900"/>
          <p14:tracePt t="17814" x="3884613" y="3509963"/>
          <p14:tracePt t="17831" x="3884613" y="3500438"/>
          <p14:tracePt t="17860" x="3884613" y="3490913"/>
          <p14:tracePt t="17885" x="3884613" y="3482975"/>
          <p14:tracePt t="17898" x="3884613" y="3473450"/>
          <p14:tracePt t="17911" x="3894138" y="3465513"/>
          <p14:tracePt t="17923" x="3894138" y="3455988"/>
          <p14:tracePt t="17937" x="3894138" y="3446463"/>
          <p14:tracePt t="17962" x="3902075" y="3446463"/>
          <p14:tracePt t="17980" x="3902075" y="3438525"/>
          <p14:tracePt t="18000" x="3902075" y="3429000"/>
          <p14:tracePt t="18101" x="3902075" y="3438525"/>
          <p14:tracePt t="18268" x="3902075" y="3446463"/>
          <p14:tracePt t="18279" x="3894138" y="3455988"/>
          <p14:tracePt t="18295" x="3884613" y="3465513"/>
          <p14:tracePt t="18306" x="3884613" y="3473450"/>
          <p14:tracePt t="18318" x="3875088" y="3482975"/>
          <p14:tracePt t="18331" x="3875088" y="3490913"/>
          <p14:tracePt t="18356" x="3867150" y="3490913"/>
          <p14:tracePt t="18368" x="3857625" y="3509963"/>
          <p14:tracePt t="18399" x="3840163" y="3517900"/>
          <p14:tracePt t="18408" x="3822700" y="3544888"/>
          <p14:tracePt t="18420" x="3803650" y="3571875"/>
          <p14:tracePt t="18432" x="3776663" y="3598863"/>
          <p14:tracePt t="18447" x="3768725" y="3616325"/>
          <p14:tracePt t="18464" x="3751263" y="3643313"/>
          <p14:tracePt t="18481" x="3741738" y="3652838"/>
          <p14:tracePt t="18497" x="3732213" y="3670300"/>
          <p14:tracePt t="18514" x="3687763" y="3732213"/>
          <p14:tracePt t="18531" x="3652838" y="3803650"/>
          <p14:tracePt t="18548" x="3633788" y="3848100"/>
          <p14:tracePt t="18564" x="3616325" y="3894138"/>
          <p14:tracePt t="18581" x="3608388" y="3929063"/>
          <p14:tracePt t="18599" x="3598863" y="3946525"/>
          <p14:tracePt t="18615" x="3598863" y="3956050"/>
          <p14:tracePt t="18636" x="3589338" y="3965575"/>
          <p14:tracePt t="18916" x="3589338" y="3973513"/>
          <p14:tracePt t="18931" x="3581400" y="3990975"/>
          <p14:tracePt t="18954" x="3571875" y="4010025"/>
          <p14:tracePt t="18968" x="3562350" y="4027488"/>
          <p14:tracePt t="18979" x="3554413" y="4037013"/>
          <p14:tracePt t="18992" x="3544888" y="4054475"/>
          <p14:tracePt t="19005" x="3536950" y="4071938"/>
          <p14:tracePt t="19018" x="3527425" y="4089400"/>
          <p14:tracePt t="19035" x="3527425" y="4098925"/>
          <p14:tracePt t="19047" x="3517900" y="4116388"/>
          <p14:tracePt t="19064" x="3500438" y="4152900"/>
          <p14:tracePt t="19083" x="3500438" y="4170363"/>
          <p14:tracePt t="19097" x="3490913" y="4187825"/>
          <p14:tracePt t="19114" x="3482975" y="4214813"/>
          <p14:tracePt t="19131" x="3482975" y="4232275"/>
          <p14:tracePt t="19148" x="3482975" y="4259263"/>
          <p14:tracePt t="19164" x="3482975" y="4268788"/>
          <p14:tracePt t="19181" x="3473450" y="4276725"/>
          <p14:tracePt t="19198" x="3473450" y="4286250"/>
          <p14:tracePt t="19214" x="3465513" y="4295775"/>
          <p14:tracePt t="19231" x="3465513" y="4303713"/>
          <p14:tracePt t="19248" x="3465513" y="4313238"/>
          <p14:tracePt t="19265" x="3465513" y="4330700"/>
          <p14:tracePt t="19281" x="3465513" y="4348163"/>
          <p14:tracePt t="19299" x="3465513" y="4357688"/>
          <p14:tracePt t="19324" x="3465513" y="4375150"/>
          <p14:tracePt t="19336" x="3465513" y="4384675"/>
          <p14:tracePt t="19351" x="3465513" y="4394200"/>
          <p14:tracePt t="19364" x="3465513" y="4402138"/>
          <p14:tracePt t="19381" x="3465513" y="4411663"/>
          <p14:tracePt t="19413" x="3465513" y="4402138"/>
          <p14:tracePt t="19630" x="3473450" y="4384675"/>
          <p14:tracePt t="19655" x="3473450" y="4375150"/>
          <p14:tracePt t="19671" x="3473450" y="4348163"/>
          <p14:tracePt t="19681" x="3482975" y="4295775"/>
          <p14:tracePt t="19693" x="3482975" y="4251325"/>
          <p14:tracePt t="19705" x="3490913" y="4214813"/>
          <p14:tracePt t="19718" x="3490913" y="4179888"/>
          <p14:tracePt t="19732" x="3500438" y="4152900"/>
          <p14:tracePt t="19747" x="3500438" y="4143375"/>
          <p14:tracePt t="19764" x="3500438" y="4125913"/>
          <p14:tracePt t="19794" x="3500438" y="4116388"/>
          <p14:tracePt t="20264" x="3500438" y="4108450"/>
          <p14:tracePt t="20278" x="3500438" y="4098925"/>
          <p14:tracePt t="20296" x="3509963" y="4037013"/>
          <p14:tracePt t="20316" x="3509963" y="4000500"/>
          <p14:tracePt t="20329" x="3517900" y="3973513"/>
          <p14:tracePt t="20343" x="3517900" y="3946525"/>
          <p14:tracePt t="20354" x="3517900" y="3938588"/>
          <p14:tracePt t="20368" x="3517900" y="3929063"/>
          <p14:tracePt t="20381" x="3517900" y="3911600"/>
          <p14:tracePt t="20398" x="3517900" y="3902075"/>
          <p14:tracePt t="20430" x="3517900" y="3894138"/>
          <p14:tracePt t="20456" x="3527425" y="3884613"/>
          <p14:tracePt t="20482" x="3527425" y="3875088"/>
          <p14:tracePt t="20494" x="3527425" y="3867150"/>
          <p14:tracePt t="20521" x="3527425" y="3857625"/>
          <p14:tracePt t="20584" x="3527425" y="3848100"/>
          <p14:tracePt t="20614" x="3536950" y="3840163"/>
          <p14:tracePt t="20634" x="3536950" y="3830638"/>
          <p14:tracePt t="20648" x="3536950" y="3822700"/>
          <p14:tracePt t="20660" x="3536950" y="3813175"/>
          <p14:tracePt t="20674" x="3544888" y="3795713"/>
          <p14:tracePt t="20684" x="3544888" y="3776663"/>
          <p14:tracePt t="20698" x="3544888" y="3759200"/>
          <p14:tracePt t="20714" x="3554413" y="3741738"/>
          <p14:tracePt t="20731" x="3562350" y="3705225"/>
          <p14:tracePt t="20750" x="3562350" y="3697288"/>
          <p14:tracePt t="20764" x="3571875" y="3687763"/>
          <p14:tracePt t="20781" x="3571875" y="3670300"/>
          <p14:tracePt t="20797" x="3589338" y="3643313"/>
          <p14:tracePt t="20815" x="3589338" y="3625850"/>
          <p14:tracePt t="20831" x="3598863" y="3616325"/>
          <p14:tracePt t="20847" x="3608388" y="3598863"/>
          <p14:tracePt t="20865" x="3608388" y="3589338"/>
          <p14:tracePt t="20881" x="3616325" y="3589338"/>
          <p14:tracePt t="20898" x="3616325" y="3581400"/>
          <p14:tracePt t="20915" x="3616325" y="3571875"/>
          <p14:tracePt t="20952" x="3633788" y="3562350"/>
          <p14:tracePt t="20964" x="3643313" y="3544888"/>
          <p14:tracePt t="20978" x="3660775" y="3536950"/>
          <p14:tracePt t="20991" x="3679825" y="3509963"/>
          <p14:tracePt t="21004" x="3705225" y="3490913"/>
          <p14:tracePt t="21016" x="3741738" y="3465513"/>
          <p14:tracePt t="21034" x="3894138" y="3357563"/>
          <p14:tracePt t="21055" x="3956050" y="3313113"/>
          <p14:tracePt t="21066" x="4044950" y="3251200"/>
          <p14:tracePt t="21081" x="4160838" y="3179763"/>
          <p14:tracePt t="21097" x="4286250" y="3098800"/>
          <p14:tracePt t="21114" x="4500563" y="2982913"/>
          <p14:tracePt t="21131" x="4598988" y="2928938"/>
          <p14:tracePt t="21147" x="4687888" y="2874963"/>
          <p14:tracePt t="21164" x="4840288" y="2795588"/>
          <p14:tracePt t="21182" x="4902200" y="2759075"/>
          <p14:tracePt t="21197" x="4956175" y="2732088"/>
          <p14:tracePt t="21214" x="5000625" y="2724150"/>
          <p14:tracePt t="21231" x="5010150" y="2714625"/>
          <p14:tracePt t="21249" x="5018088" y="2714625"/>
          <p14:tracePt t="21264" x="5037138" y="2714625"/>
          <p14:tracePt t="21281" x="5037138" y="2705100"/>
          <p14:tracePt t="21538" x="5045075" y="2697163"/>
          <p14:tracePt t="21551" x="5072063" y="2679700"/>
          <p14:tracePt t="21566" x="5099050" y="2670175"/>
          <p14:tracePt t="21578" x="5153025" y="2633663"/>
          <p14:tracePt t="21589" x="5205413" y="2608263"/>
          <p14:tracePt t="21601" x="5268913" y="2581275"/>
          <p14:tracePt t="21615" x="5330825" y="2562225"/>
          <p14:tracePt t="21631" x="5394325" y="2544763"/>
          <p14:tracePt t="21647" x="5456238" y="2536825"/>
          <p14:tracePt t="21664" x="5518150" y="2536825"/>
          <p14:tracePt t="21681" x="5697538" y="2536825"/>
          <p14:tracePt t="21698" x="5776913" y="2536825"/>
          <p14:tracePt t="21714" x="5956300" y="2536825"/>
          <p14:tracePt t="21732" x="6045200" y="2554288"/>
          <p14:tracePt t="21748" x="6134100" y="2571750"/>
          <p14:tracePt t="21765" x="6323013" y="2633663"/>
          <p14:tracePt t="21782" x="6394450" y="2660650"/>
          <p14:tracePt t="21797" x="6446838" y="2687638"/>
          <p14:tracePt t="21814" x="6500813" y="2705100"/>
          <p14:tracePt t="21832" x="6510338" y="2714625"/>
          <p14:tracePt t="21847" x="6518275" y="2714625"/>
          <p14:tracePt t="21864" x="6554788" y="2679700"/>
          <p14:tracePt t="22187" x="6626225" y="2598738"/>
          <p14:tracePt t="22202" x="6715125" y="2490788"/>
          <p14:tracePt t="22212" x="6840538" y="2357438"/>
          <p14:tracePt t="22225" x="7000875" y="2214563"/>
          <p14:tracePt t="22239" x="7143750" y="2054225"/>
          <p14:tracePt t="22251" x="7259638" y="1938338"/>
          <p14:tracePt t="22265" x="7412038" y="1812925"/>
          <p14:tracePt t="22281" x="7608888" y="1687513"/>
          <p14:tracePt t="22297" x="7894638" y="1527175"/>
          <p14:tracePt t="22297" x="8143875" y="1411288"/>
          <p14:tracePt t="22315" x="8323263" y="1347788"/>
          <p14:tracePt t="22331" x="8456613" y="1295400"/>
          <p14:tracePt t="22347" x="8715375" y="1223963"/>
          <p14:tracePt t="22366" x="8840788" y="1204913"/>
          <p14:tracePt t="22381" x="8947150" y="1196975"/>
          <p14:tracePt t="22398" x="9045575" y="1196975"/>
          <p14:tracePt t="22415" x="9331325" y="1250950"/>
          <p14:tracePt t="22431" x="9412288" y="1285875"/>
          <p14:tracePt t="22448" x="9491663" y="1322388"/>
          <p14:tracePt t="22464" x="9661525" y="1438275"/>
          <p14:tracePt t="22481" x="9786938" y="1562100"/>
          <p14:tracePt t="22497" x="9920288" y="1758950"/>
          <p14:tracePt t="22514" x="10277475" y="2473325"/>
          <p14:tracePt t="22532" x="10340975" y="2714625"/>
          <p14:tracePt t="22548" x="10358438" y="2894013"/>
          <p14:tracePt t="22564" x="10385425" y="3108325"/>
          <p14:tracePt t="22582" x="10367963" y="3232150"/>
          <p14:tracePt t="22597" x="10340975" y="3402013"/>
          <p14:tracePt t="22614" x="10269538" y="3598863"/>
          <p14:tracePt t="22631" x="10117138" y="4027488"/>
          <p14:tracePt t="22648" x="10063163" y="4152900"/>
          <p14:tracePt t="22664" x="10028238" y="4232275"/>
          <p14:tracePt t="22681" x="10010775" y="4295775"/>
          <p14:tracePt t="22698" x="10010775" y="4303713"/>
          <p14:tracePt t="22887" x="10010775" y="4348163"/>
          <p14:tracePt t="22899" x="10010775" y="4419600"/>
          <p14:tracePt t="22912" x="9983788" y="4527550"/>
          <p14:tracePt t="22924" x="9983788" y="4625975"/>
          <p14:tracePt t="22942" x="9966325" y="4741863"/>
          <p14:tracePt t="22952" x="9947275" y="4840288"/>
          <p14:tracePt t="22965" x="9920288" y="4929188"/>
          <p14:tracePt t="22981" x="9894888" y="4991100"/>
          <p14:tracePt t="22997" x="9796463" y="5089525"/>
          <p14:tracePt t="23015" x="9680575" y="5153025"/>
          <p14:tracePt t="23032" x="9447213" y="5251450"/>
          <p14:tracePt t="23048" x="8724900" y="5510213"/>
          <p14:tracePt t="23065" x="8402638" y="5599113"/>
          <p14:tracePt t="23081" x="8170863" y="5653088"/>
          <p14:tracePt t="23098" x="7912100" y="5697538"/>
          <p14:tracePt t="23114" x="7572375" y="5732463"/>
          <p14:tracePt t="23131" x="7456488" y="5741988"/>
          <p14:tracePt t="23148" x="7232650" y="5741988"/>
          <p14:tracePt t="23167" x="7180263" y="5741988"/>
          <p14:tracePt t="23182" x="7134225" y="5741988"/>
          <p14:tracePt t="23198" x="7089775" y="5705475"/>
          <p14:tracePt t="23214" x="7018338" y="5608638"/>
          <p14:tracePt t="23232" x="6965950" y="5518150"/>
          <p14:tracePt t="23249" x="6929438" y="5419725"/>
          <p14:tracePt t="23264" x="6831013" y="5170488"/>
          <p14:tracePt t="23282" x="6804025" y="5054600"/>
          <p14:tracePt t="23298" x="6796088" y="4946650"/>
          <p14:tracePt t="23315" x="6769100" y="4830763"/>
          <p14:tracePt t="23331" x="6742113" y="4598988"/>
          <p14:tracePt t="23348" x="6732588" y="4491038"/>
          <p14:tracePt t="23365" x="6732588" y="4411663"/>
          <p14:tracePt t="23381" x="6732588" y="4268788"/>
          <p14:tracePt t="23401" x="6732588" y="4197350"/>
          <p14:tracePt t="23415" x="6732588" y="4133850"/>
          <p14:tracePt t="23431" x="6751638" y="4037013"/>
          <p14:tracePt t="23449" x="6786563" y="3983038"/>
          <p14:tracePt t="23465" x="6919913" y="3822700"/>
          <p14:tracePt t="23484" x="6983413" y="3768725"/>
          <p14:tracePt t="23499" x="7072313" y="3705225"/>
          <p14:tracePt t="23514" x="7170738" y="3652838"/>
          <p14:tracePt t="23531" x="7286625" y="3589338"/>
          <p14:tracePt t="23548" x="7419975" y="3517900"/>
          <p14:tracePt t="23564" x="7608888" y="3438525"/>
          <p14:tracePt t="23581" x="8304213" y="3205163"/>
          <p14:tracePt t="23598" x="8742363" y="3098800"/>
          <p14:tracePt t="23615" x="8848725" y="3081338"/>
          <p14:tracePt t="23631" x="8894763" y="3071813"/>
          <p14:tracePt t="23648" x="8966200" y="3062288"/>
          <p14:tracePt t="23665" x="8983663" y="3062288"/>
          <p14:tracePt t="23681" x="8991600" y="3062288"/>
          <p14:tracePt t="23698" x="9010650" y="3044825"/>
          <p14:tracePt t="23956" x="9072563" y="2965450"/>
          <p14:tracePt t="23969" x="9197975" y="2759075"/>
          <p14:tracePt t="23982" x="9348788" y="2500313"/>
          <p14:tracePt t="23996" x="9491663" y="2241550"/>
          <p14:tracePt t="24008" x="9563100" y="2081213"/>
          <p14:tracePt t="24020" x="9599613" y="1973263"/>
          <p14:tracePt t="24032" x="9626600" y="1874838"/>
          <p14:tracePt t="24048" x="9644063" y="1795463"/>
          <p14:tracePt t="24064" x="9644063" y="1724025"/>
          <p14:tracePt t="24081" x="9644063" y="1670050"/>
          <p14:tracePt t="24098" x="9617075" y="1589088"/>
          <p14:tracePt t="24115" x="9599613" y="1571625"/>
          <p14:tracePt t="24131" x="9528175" y="1527175"/>
          <p14:tracePt t="24149" x="9466263" y="1509713"/>
          <p14:tracePt t="24164" x="9375775" y="1490663"/>
          <p14:tracePt t="24181" x="9296400" y="1490663"/>
          <p14:tracePt t="24198" x="9170988" y="1490663"/>
          <p14:tracePt t="24215" x="9117013" y="1490663"/>
          <p14:tracePt t="24231" x="8983663" y="1490663"/>
          <p14:tracePt t="24249" x="8920163" y="1490663"/>
          <p14:tracePt t="24264" x="8867775" y="1490663"/>
          <p14:tracePt t="24281" x="8786813" y="1500188"/>
          <p14:tracePt t="24298" x="8634413" y="1562100"/>
          <p14:tracePt t="24316" x="8562975" y="1608138"/>
          <p14:tracePt t="24331" x="8474075" y="1652588"/>
          <p14:tracePt t="24348" x="8304213" y="1758950"/>
          <p14:tracePt t="24365" x="8215313" y="1830388"/>
          <p14:tracePt t="24381" x="8116888" y="1901825"/>
          <p14:tracePt t="24398" x="8018463" y="1965325"/>
          <p14:tracePt t="24414" x="7804150" y="2160588"/>
          <p14:tracePt t="24431" x="7715250" y="2241550"/>
          <p14:tracePt t="24448" x="7589838" y="2374900"/>
          <p14:tracePt t="24466" x="7537450" y="2446338"/>
          <p14:tracePt t="24481" x="7473950" y="2509838"/>
          <p14:tracePt t="24498" x="7419975" y="2589213"/>
          <p14:tracePt t="24514" x="7348538" y="2679700"/>
          <p14:tracePt t="24531" x="7170738" y="2919413"/>
          <p14:tracePt t="24548" x="7099300" y="3009900"/>
          <p14:tracePt t="24564" x="6973888" y="3214688"/>
          <p14:tracePt t="24581" x="6902450" y="3313113"/>
          <p14:tracePt t="24598" x="6831013" y="3429000"/>
          <p14:tracePt t="24614" x="6715125" y="3616325"/>
          <p14:tracePt t="24633" x="6670675" y="3687763"/>
          <p14:tracePt t="24648" x="6626225" y="3776663"/>
          <p14:tracePt t="24664" x="6554788" y="3965575"/>
          <p14:tracePt t="24683" x="6537325" y="4062413"/>
          <p14:tracePt t="24698" x="6527800" y="4143375"/>
          <p14:tracePt t="24715" x="6518275" y="4232275"/>
          <p14:tracePt t="24731" x="6518275" y="4446588"/>
          <p14:tracePt t="24748" x="6527800" y="4537075"/>
          <p14:tracePt t="24764" x="6554788" y="4633913"/>
          <p14:tracePt t="24781" x="6643688" y="4786313"/>
          <p14:tracePt t="24798" x="6688138" y="4848225"/>
          <p14:tracePt t="24814" x="6705600" y="4867275"/>
          <p14:tracePt t="24831" x="6742113" y="4902200"/>
          <p14:tracePt t="24848" x="6759575" y="4902200"/>
          <p14:tracePt t="24864" x="6777038" y="4911725"/>
          <p14:tracePt t="24881" x="6813550" y="4919663"/>
          <p14:tracePt t="24898" x="6983413" y="4919663"/>
          <p14:tracePt t="24915" x="7153275" y="4902200"/>
          <p14:tracePt t="24931" x="7394575" y="4848225"/>
          <p14:tracePt t="24948" x="7823200" y="4687888"/>
          <p14:tracePt t="24965" x="8099425" y="4545013"/>
          <p14:tracePt t="24981" x="8402638" y="4384675"/>
          <p14:tracePt t="24997" x="9099550" y="3973513"/>
          <p14:tracePt t="25015" x="9348788" y="3795713"/>
          <p14:tracePt t="25031" x="9518650" y="3660775"/>
          <p14:tracePt t="25048" x="9777413" y="3419475"/>
          <p14:tracePt t="25065" x="9848850" y="3322638"/>
          <p14:tracePt t="25081" x="9894888" y="3232150"/>
          <p14:tracePt t="25098" x="9947275" y="3009900"/>
          <p14:tracePt t="25115" x="9947275" y="2894013"/>
          <p14:tracePt t="25131" x="9920288" y="2795588"/>
          <p14:tracePt t="25148" x="9894888" y="2697163"/>
          <p14:tracePt t="25164" x="9804400" y="2527300"/>
          <p14:tracePt t="25182" x="9742488" y="2438400"/>
          <p14:tracePt t="25198" x="9599613" y="2276475"/>
          <p14:tracePt t="25216" x="9518650" y="2214563"/>
          <p14:tracePt t="25231" x="9402763" y="2133600"/>
          <p14:tracePt t="25249" x="9269413" y="2071688"/>
          <p14:tracePt t="25265" x="8875713" y="1928813"/>
          <p14:tracePt t="25281" x="8777288" y="1911350"/>
          <p14:tracePt t="25298" x="8670925" y="1901825"/>
          <p14:tracePt t="25314" x="8439150" y="1901825"/>
          <p14:tracePt t="25332" x="8340725" y="1901825"/>
          <p14:tracePt t="25348" x="8232775" y="1911350"/>
          <p14:tracePt t="25364" x="7991475" y="1982788"/>
          <p14:tracePt t="25382" x="7875588" y="2027238"/>
          <p14:tracePt t="25398" x="7777163" y="2089150"/>
          <p14:tracePt t="25415" x="7680325" y="2160588"/>
          <p14:tracePt t="25415" x="7545388" y="2259013"/>
          <p14:tracePt t="25432" x="7429500" y="2357438"/>
          <p14:tracePt t="25448" x="7323138" y="2455863"/>
          <p14:tracePt t="25465" x="7197725" y="2589213"/>
          <p14:tracePt t="25481" x="6983413" y="2911475"/>
          <p14:tracePt t="25499" x="6911975" y="3071813"/>
          <p14:tracePt t="25515" x="6867525" y="3197225"/>
          <p14:tracePt t="25531" x="6823075" y="3348038"/>
          <p14:tracePt t="25549" x="6813550" y="3394075"/>
          <p14:tracePt t="25564" x="6813550" y="3429000"/>
          <p14:tracePt t="25581" x="6823075" y="3527425"/>
          <p14:tracePt t="25598" x="6840538" y="3571875"/>
          <p14:tracePt t="25614" x="6867525" y="3625850"/>
          <p14:tracePt t="25631" x="6946900" y="3759200"/>
          <p14:tracePt t="25649" x="7000875" y="3830638"/>
          <p14:tracePt t="25664" x="7045325" y="3884613"/>
          <p14:tracePt t="25681" x="7099300" y="3965575"/>
          <p14:tracePt t="25699" x="7108825" y="3973513"/>
          <p14:tracePt t="25714" x="7116763" y="3983038"/>
          <p14:tracePt t="28368" x="7143750" y="3983038"/>
          <p14:tracePt t="28830" x="7224713" y="3929063"/>
          <p14:tracePt t="28845" x="7402513" y="3848100"/>
          <p14:tracePt t="28857" x="7634288" y="3759200"/>
          <p14:tracePt t="28869" x="7831138" y="3679825"/>
          <p14:tracePt t="28882" x="8010525" y="3616325"/>
          <p14:tracePt t="28898" x="8143875" y="3562350"/>
          <p14:tracePt t="28914" x="8269288" y="3527425"/>
          <p14:tracePt t="28931" x="8420100" y="3473450"/>
          <p14:tracePt t="28948" x="8609013" y="3429000"/>
          <p14:tracePt t="28964" x="9242425" y="3241675"/>
          <p14:tracePt t="28983" x="9323388" y="3214688"/>
          <p14:tracePt t="28998" x="9385300" y="3197225"/>
          <p14:tracePt t="29015" x="9447213" y="3179763"/>
          <p14:tracePt t="29031" x="9501188" y="3143250"/>
          <p14:tracePt t="29048" x="9572625" y="3098800"/>
          <p14:tracePt t="29064" x="9894888" y="2803525"/>
          <p14:tracePt t="29081" x="10082213" y="2581275"/>
          <p14:tracePt t="29098" x="10117138" y="2517775"/>
          <p14:tracePt t="29115" x="10144125" y="2473325"/>
          <p14:tracePt t="29131" x="10161588" y="2393950"/>
          <p14:tracePt t="29149" x="10161588" y="2366963"/>
          <p14:tracePt t="29166" x="10161588" y="2347913"/>
          <p14:tracePt t="29181" x="10161588" y="2339975"/>
          <p14:tracePt t="29198" x="10161588" y="2330450"/>
          <p14:tracePt t="29215" x="10161588" y="2322513"/>
          <p14:tracePt t="29239" x="10134600" y="2286000"/>
          <p14:tracePt t="29289" x="10126663" y="2251075"/>
          <p14:tracePt t="29301" x="10099675" y="2214563"/>
          <p14:tracePt t="29315" x="10063163" y="2160588"/>
          <p14:tracePt t="29327" x="10037763" y="2108200"/>
          <p14:tracePt t="29340" x="10001250" y="2054225"/>
          <p14:tracePt t="29352" x="9966325" y="2000250"/>
          <p14:tracePt t="29370" x="9894888" y="1919288"/>
          <p14:tracePt t="29389" x="9867900" y="1893888"/>
          <p14:tracePt t="29403" x="9813925" y="1857375"/>
          <p14:tracePt t="29416" x="9759950" y="1830388"/>
          <p14:tracePt t="29431" x="9705975" y="1812925"/>
          <p14:tracePt t="29448" x="9644063" y="1785938"/>
          <p14:tracePt t="29465" x="9545638" y="1751013"/>
          <p14:tracePt t="29482" x="9491663" y="1741488"/>
          <p14:tracePt t="29498" x="9466263" y="1724025"/>
          <p14:tracePt t="29514" x="9420225" y="1714500"/>
          <p14:tracePt t="29532" x="9402763" y="1704975"/>
          <p14:tracePt t="29548" x="9375775" y="1704975"/>
          <p14:tracePt t="29564" x="9367838" y="1704975"/>
          <p14:tracePt t="29811" x="9340850" y="1697038"/>
          <p14:tracePt t="29824" x="9286875" y="1679575"/>
          <p14:tracePt t="29835" x="9197975" y="1652588"/>
          <p14:tracePt t="29850" x="9109075" y="1608138"/>
          <p14:tracePt t="29864" x="9028113" y="1589088"/>
          <p14:tracePt t="29881" x="8966200" y="1562100"/>
          <p14:tracePt t="29898" x="8858250" y="1536700"/>
          <p14:tracePt t="29915" x="8831263" y="1536700"/>
          <p14:tracePt t="29931" x="8813800" y="1536700"/>
          <p14:tracePt t="29948" x="8786813" y="1527175"/>
          <p14:tracePt t="29965" x="8777288" y="1527175"/>
          <p14:tracePt t="29989" x="8769350" y="1527175"/>
          <p14:tracePt t="30006" x="8759825" y="1527175"/>
          <p14:tracePt t="30015" x="8751888" y="1527175"/>
          <p14:tracePt t="30040" x="8732838" y="1527175"/>
          <p14:tracePt t="30067" x="8724900" y="1527175"/>
          <p14:tracePt t="30090" x="8705850" y="1536700"/>
          <p14:tracePt t="30110" x="8661400" y="1571625"/>
          <p14:tracePt t="30129" x="8643938" y="1581150"/>
          <p14:tracePt t="30141" x="8616950" y="1608138"/>
          <p14:tracePt t="30154" x="8589963" y="1625600"/>
          <p14:tracePt t="30169" x="8555038" y="1643063"/>
          <p14:tracePt t="30181" x="8528050" y="1679575"/>
          <p14:tracePt t="30198" x="8474075" y="1714500"/>
          <p14:tracePt t="30215" x="8367713" y="1803400"/>
          <p14:tracePt t="30232" x="8296275" y="1847850"/>
          <p14:tracePt t="30248" x="8232775" y="1911350"/>
          <p14:tracePt t="30264" x="8089900" y="2000250"/>
          <p14:tracePt t="30283" x="8027988" y="2044700"/>
          <p14:tracePt t="30298" x="7991475" y="2062163"/>
          <p14:tracePt t="30314" x="7991475" y="2071688"/>
          <p14:tracePt t="30498" x="7947025" y="2081213"/>
          <p14:tracePt t="30550" x="7912100" y="2098675"/>
          <p14:tracePt t="30562" x="7823200" y="2116138"/>
          <p14:tracePt t="30574" x="7742238" y="2125663"/>
          <p14:tracePt t="30587" x="7653338" y="2133600"/>
          <p14:tracePt t="30599" x="7572375" y="2143125"/>
          <p14:tracePt t="30614" x="7500938" y="2152650"/>
          <p14:tracePt t="30632" x="7446963" y="2152650"/>
          <p14:tracePt t="30648" x="7348538" y="2170113"/>
          <p14:tracePt t="30665" x="7313613" y="2187575"/>
          <p14:tracePt t="30681" x="7269163" y="2197100"/>
          <p14:tracePt t="30698" x="7224713" y="2224088"/>
          <p14:tracePt t="30716" x="7197725" y="2241550"/>
          <p14:tracePt t="30731" x="7161213" y="2268538"/>
          <p14:tracePt t="30748" x="7062788" y="2374900"/>
          <p14:tracePt t="30766" x="7045325" y="2411413"/>
          <p14:tracePt t="30781" x="7010400" y="2446338"/>
          <p14:tracePt t="30798" x="6991350" y="2482850"/>
          <p14:tracePt t="30815" x="6946900" y="2554288"/>
          <p14:tracePt t="30831" x="6919913" y="2616200"/>
          <p14:tracePt t="30848" x="6875463" y="2776538"/>
          <p14:tracePt t="30866" x="6848475" y="2813050"/>
          <p14:tracePt t="30881" x="6848475" y="2840038"/>
          <p14:tracePt t="30898" x="6848475" y="2867025"/>
          <p14:tracePt t="30915" x="6813550" y="2901950"/>
          <p14:tracePt t="31184" x="6786563" y="2919413"/>
          <p14:tracePt t="31199" x="6769100" y="2938463"/>
          <p14:tracePt t="31211" x="6751638" y="2946400"/>
          <p14:tracePt t="31226" x="6732588" y="2965450"/>
          <p14:tracePt t="31235" x="6705600" y="2990850"/>
          <p14:tracePt t="31249" x="6670675" y="3009900"/>
          <p14:tracePt t="31264" x="6643688" y="3036888"/>
          <p14:tracePt t="31281" x="6581775" y="3081338"/>
          <p14:tracePt t="31299" x="6554788" y="3116263"/>
          <p14:tracePt t="31315" x="6537325" y="3133725"/>
          <p14:tracePt t="31331" x="6527800" y="3143250"/>
          <p14:tracePt t="31348" x="6510338" y="3160713"/>
          <p14:tracePt t="31365" x="6500813" y="3187700"/>
          <p14:tracePt t="31382" x="6491288" y="3205163"/>
          <p14:tracePt t="31398" x="6483350" y="3241675"/>
          <p14:tracePt t="31416" x="6483350" y="3268663"/>
          <p14:tracePt t="31432" x="6473825" y="3295650"/>
          <p14:tracePt t="31448" x="6456363" y="3340100"/>
          <p14:tracePt t="31467" x="6456363" y="3367088"/>
          <p14:tracePt t="31483" x="6446838" y="3465513"/>
          <p14:tracePt t="31502" x="6446838" y="3517900"/>
          <p14:tracePt t="31516" x="6446838" y="3562350"/>
          <p14:tracePt t="31531" x="6438900" y="3589338"/>
          <p14:tracePt t="31548" x="6419850" y="3625850"/>
          <p14:tracePt t="31821" x="6402388" y="3660775"/>
          <p14:tracePt t="31833" x="6375400" y="3714750"/>
          <p14:tracePt t="31847" x="6340475" y="3759200"/>
          <p14:tracePt t="31860" x="6323013" y="3813175"/>
          <p14:tracePt t="31872" x="6296025" y="3848100"/>
          <p14:tracePt t="31885" x="6269038" y="3894138"/>
          <p14:tracePt t="31903" x="6215063" y="4017963"/>
          <p14:tracePt t="31923" x="6197600" y="4071938"/>
          <p14:tracePt t="31936" x="6180138" y="4125913"/>
          <p14:tracePt t="31949" x="6170613" y="4160838"/>
          <p14:tracePt t="31965" x="6170613" y="4179888"/>
          <p14:tracePt t="31981" x="6161088" y="4214813"/>
          <p14:tracePt t="32000" x="6161088" y="4224338"/>
          <p14:tracePt t="32025" x="6153150" y="4224338"/>
          <p14:tracePt t="32037" x="6153150" y="4232275"/>
          <p14:tracePt t="32064" x="6153150" y="4241800"/>
          <p14:tracePt t="32076" x="6153150" y="4251325"/>
          <p14:tracePt t="32089" x="6153150" y="4268788"/>
          <p14:tracePt t="32101" x="6153150" y="4286250"/>
          <p14:tracePt t="32116" x="6153150" y="4303713"/>
          <p14:tracePt t="32131" x="6153150" y="4322763"/>
          <p14:tracePt t="32148" x="6153150" y="4340225"/>
          <p14:tracePt t="32166" x="6161088" y="4357688"/>
          <p14:tracePt t="32181" x="6161088" y="4367213"/>
          <p14:tracePt t="32204" x="6161088" y="4384675"/>
          <p14:tracePt t="32222" x="6180138" y="4419600"/>
          <p14:tracePt t="32241" x="6180138" y="4429125"/>
          <p14:tracePt t="32254" x="6188075" y="4438650"/>
          <p14:tracePt t="32268" x="6197600" y="4446588"/>
          <p14:tracePt t="32283" x="6205538" y="4456113"/>
          <p14:tracePt t="32298" x="6215063" y="4465638"/>
          <p14:tracePt t="32318" x="6224588" y="4473575"/>
          <p14:tracePt t="32332" x="6242050" y="4473575"/>
          <p14:tracePt t="32355" x="6242050" y="4483100"/>
          <p14:tracePt t="32370" x="6251575" y="4483100"/>
          <p14:tracePt t="32382" x="6269038" y="4483100"/>
          <p14:tracePt t="32398" x="6276975" y="4483100"/>
          <p14:tracePt t="32415" x="6296025" y="4483100"/>
          <p14:tracePt t="32432" x="6348413" y="4483100"/>
          <p14:tracePt t="32448" x="6375400" y="4483100"/>
          <p14:tracePt t="32465" x="6402388" y="4483100"/>
          <p14:tracePt t="32481" x="6438900" y="4483100"/>
          <p14:tracePt t="32498" x="6456363" y="4483100"/>
          <p14:tracePt t="32515" x="6465888" y="4483100"/>
          <p14:tracePt t="32531" x="6473825" y="4483100"/>
          <p14:tracePt t="32548" x="6465888" y="4483100"/>
          <p14:tracePt t="32674" x="6465888" y="4473575"/>
          <p14:tracePt t="32687" x="6456363" y="4465638"/>
          <p14:tracePt t="32699" x="6446838" y="4456113"/>
          <p14:tracePt t="32724" x="6446838" y="4446588"/>
          <p14:tracePt t="32789" x="6438900" y="4446588"/>
          <p14:tracePt t="38991" x="6419850" y="4446588"/>
          <p14:tracePt t="39272" x="6375400" y="4456113"/>
          <p14:tracePt t="39286" x="6276975" y="4491038"/>
          <p14:tracePt t="39297" x="6153150" y="4545013"/>
          <p14:tracePt t="39309" x="5983288" y="4633913"/>
          <p14:tracePt t="39322" x="5884863" y="4697413"/>
          <p14:tracePt t="39335" x="5803900" y="4741863"/>
          <p14:tracePt t="39348" x="5759450" y="4768850"/>
          <p14:tracePt t="39365" x="5732463" y="4786313"/>
          <p14:tracePt t="39382" x="5705475" y="4813300"/>
          <p14:tracePt t="39399" x="5680075" y="4830763"/>
          <p14:tracePt t="39415" x="5670550" y="4840288"/>
          <p14:tracePt t="39432" x="5643563" y="4857750"/>
          <p14:tracePt t="39450" x="5634038" y="4857750"/>
          <p14:tracePt t="39475" x="5626100" y="4867275"/>
          <p14:tracePt t="39492" x="5599113" y="4867275"/>
          <p14:tracePt t="39513" x="5554663" y="4867275"/>
          <p14:tracePt t="39525" x="5491163" y="4867275"/>
          <p14:tracePt t="39537" x="5411788" y="4857750"/>
          <p14:tracePt t="39552" x="5330825" y="4822825"/>
          <p14:tracePt t="39565" x="5232400" y="4768850"/>
          <p14:tracePt t="39581" x="5116513" y="4697413"/>
          <p14:tracePt t="39598" x="4875213" y="4491038"/>
          <p14:tracePt t="39616" x="4759325" y="4375150"/>
          <p14:tracePt t="39631" x="4670425" y="4251325"/>
          <p14:tracePt t="39648" x="4562475" y="4089400"/>
          <p14:tracePt t="39666" x="4537075" y="4027488"/>
          <p14:tracePt t="39681" x="4518025" y="3990975"/>
          <p14:tracePt t="39698" x="4491038" y="3990975"/>
          <p14:tracePt t="39933" x="4394200" y="3946525"/>
          <p14:tracePt t="39946" x="4251325" y="3894138"/>
          <p14:tracePt t="39959" x="4027488" y="3795713"/>
          <p14:tracePt t="39971" x="3768725" y="3670300"/>
          <p14:tracePt t="39984" x="3616325" y="3616325"/>
          <p14:tracePt t="39998" x="3517900" y="3562350"/>
          <p14:tracePt t="40015" x="3446463" y="3536950"/>
          <p14:tracePt t="40032" x="3411538" y="3527425"/>
          <p14:tracePt t="40049" x="3402013" y="3527425"/>
          <p14:tracePt t="40065" x="3394075" y="3527425"/>
          <p14:tracePt t="40082" x="3384550" y="3527425"/>
          <p14:tracePt t="40290" x="3375025" y="3527425"/>
          <p14:tracePt t="40314" x="3367088" y="3527425"/>
          <p14:tracePt t="40341" x="3357563" y="3527425"/>
          <p14:tracePt t="40365" x="3348038" y="3527425"/>
          <p14:tracePt t="40429" x="3340100" y="3527425"/>
          <p14:tracePt t="40520" x="3340100" y="3536950"/>
          <p14:tracePt t="40530" x="3330575" y="3544888"/>
          <p14:tracePt t="40550" x="3276600" y="3598863"/>
          <p14:tracePt t="40570" x="3268663" y="3616325"/>
          <p14:tracePt t="40582" x="3251200" y="3633788"/>
          <p14:tracePt t="40596" x="3241675" y="3643313"/>
          <p14:tracePt t="40609" x="3232150" y="3652838"/>
          <p14:tracePt t="40620" x="3224213" y="3660775"/>
          <p14:tracePt t="40632" x="3232150" y="3643313"/>
          <p14:tracePt t="40785" x="3322638" y="3581400"/>
          <p14:tracePt t="40798" x="3527425" y="3482975"/>
          <p14:tracePt t="40811" x="3822700" y="3375025"/>
          <p14:tracePt t="40824" x="4071938" y="3286125"/>
          <p14:tracePt t="40836" x="4232275" y="3251200"/>
          <p14:tracePt t="40850" x="4330700" y="3241675"/>
          <p14:tracePt t="40866" x="4394200" y="3232150"/>
          <p14:tracePt t="40882" x="4411663" y="3232150"/>
          <p14:tracePt t="40898" x="4438650" y="3232150"/>
          <p14:tracePt t="40915" x="4456113" y="3232150"/>
          <p14:tracePt t="40932" x="4473575" y="3232150"/>
          <p14:tracePt t="40948" x="4483100" y="3268663"/>
          <p14:tracePt t="40965" x="4518025" y="3295650"/>
          <p14:tracePt t="40981" x="4670425" y="3536950"/>
          <p14:tracePt t="40998" x="4803775" y="3768725"/>
          <p14:tracePt t="41018" x="4840288" y="3867150"/>
          <p14:tracePt t="41032" x="4875213" y="3929063"/>
          <p14:tracePt t="41048" x="4911725" y="4000500"/>
          <p14:tracePt t="41066" x="4919663" y="4017963"/>
          <p14:tracePt t="41082" x="4919663" y="4037013"/>
          <p14:tracePt t="41098" x="4929188" y="4037013"/>
          <p14:tracePt t="41115" x="4929188" y="4044950"/>
          <p14:tracePt t="41132" x="4911725" y="4044950"/>
          <p14:tracePt t="41230" x="4875213" y="4044950"/>
          <p14:tracePt t="41245" x="4822825" y="4044950"/>
          <p14:tracePt t="41257" x="4732338" y="4017963"/>
          <p14:tracePt t="41270" x="4608513" y="3946525"/>
          <p14:tracePt t="41288" x="3919538" y="3616325"/>
          <p14:tracePt t="41307" x="3687763" y="3500438"/>
          <p14:tracePt t="41320" x="3455988" y="3419475"/>
          <p14:tracePt t="41333" x="3303588" y="3357563"/>
          <p14:tracePt t="41348" x="3197225" y="3330575"/>
          <p14:tracePt t="41366" x="3108325" y="3303588"/>
          <p14:tracePt t="41382" x="3027363" y="3295650"/>
          <p14:tracePt t="41398" x="2884488" y="3295650"/>
          <p14:tracePt t="41415" x="2822575" y="3313113"/>
          <p14:tracePt t="41432" x="2679700" y="3394075"/>
          <p14:tracePt t="41449" x="2598738" y="3446463"/>
          <p14:tracePt t="41465" x="2544763" y="3490913"/>
          <p14:tracePt t="41482" x="2490788" y="3554413"/>
          <p14:tracePt t="41499" x="2419350" y="3633788"/>
          <p14:tracePt t="41515" x="2401888" y="3660775"/>
          <p14:tracePt t="41532" x="2384425" y="3714750"/>
          <p14:tracePt t="41550" x="2384425" y="3741738"/>
          <p14:tracePt t="41565" x="2384425" y="3786188"/>
          <p14:tracePt t="41582" x="2384425" y="3822700"/>
          <p14:tracePt t="41598" x="2384425" y="3884613"/>
          <p14:tracePt t="41615" x="2384425" y="3902075"/>
          <p14:tracePt t="41831" x="2384425" y="3938588"/>
          <p14:tracePt t="41843" x="2384425" y="4000500"/>
          <p14:tracePt t="41855" x="2393950" y="4062413"/>
          <p14:tracePt t="41867" x="2411413" y="4133850"/>
          <p14:tracePt t="41882" x="2419350" y="4179888"/>
          <p14:tracePt t="41898" x="2419350" y="4205288"/>
          <p14:tracePt t="41915" x="2438400" y="4214813"/>
          <p14:tracePt t="41932" x="2446338" y="4232275"/>
          <p14:tracePt t="41948" x="2473325" y="4232275"/>
          <p14:tracePt t="41965" x="2562225" y="4197350"/>
          <p14:tracePt t="41983" x="2625725" y="4152900"/>
          <p14:tracePt t="41998" x="2679700" y="4108450"/>
          <p14:tracePt t="42016" x="2741613" y="4027488"/>
          <p14:tracePt t="42032" x="3009900" y="3759200"/>
          <p14:tracePt t="42048" x="3143250" y="3652838"/>
          <p14:tracePt t="42065" x="3286125" y="3554413"/>
          <p14:tracePt t="42081" x="3581400" y="3419475"/>
          <p14:tracePt t="42098" x="3679825" y="3402013"/>
          <p14:tracePt t="42115" x="3759200" y="3394075"/>
          <p14:tracePt t="42132" x="3894138" y="3394075"/>
          <p14:tracePt t="42149" x="3938588" y="3394075"/>
          <p14:tracePt t="42165" x="3973513" y="3394075"/>
          <p14:tracePt t="42182" x="4017963" y="3394075"/>
          <p14:tracePt t="42199" x="4044950" y="3384550"/>
          <p14:tracePt t="42389" x="4133850" y="3303588"/>
          <p14:tracePt t="42402" x="4348163" y="3125788"/>
          <p14:tracePt t="42415" x="4714875" y="2795588"/>
          <p14:tracePt t="42428" x="5133975" y="2465388"/>
          <p14:tracePt t="42445" x="5545138" y="2179638"/>
          <p14:tracePt t="42453" x="5929313" y="1938338"/>
          <p14:tracePt t="42466" x="6259513" y="1768475"/>
          <p14:tracePt t="42482" x="6537325" y="1643063"/>
          <p14:tracePt t="42498" x="6956425" y="1527175"/>
          <p14:tracePt t="42517" x="7062788" y="1509713"/>
          <p14:tracePt t="42532" x="7143750" y="1509713"/>
          <p14:tracePt t="42548" x="7205663" y="1509713"/>
          <p14:tracePt t="42565" x="7313613" y="1527175"/>
          <p14:tracePt t="42582" x="7375525" y="1554163"/>
          <p14:tracePt t="42598" x="7446963" y="1598613"/>
          <p14:tracePt t="42615" x="7572375" y="1679575"/>
          <p14:tracePt t="42633" x="7616825" y="1704975"/>
          <p14:tracePt t="42648" x="7661275" y="1741488"/>
          <p14:tracePt t="42665" x="7759700" y="1803400"/>
          <p14:tracePt t="42682" x="7823200" y="1866900"/>
          <p14:tracePt t="42699" x="7902575" y="1955800"/>
          <p14:tracePt t="42715" x="8045450" y="2089150"/>
          <p14:tracePt t="42733" x="8089900" y="2133600"/>
          <p14:tracePt t="42748" x="8126413" y="2160588"/>
          <p14:tracePt t="42765" x="8161338" y="2187575"/>
          <p14:tracePt t="42784" x="8180388" y="2197100"/>
          <p14:tracePt t="42798" x="8180388" y="2205038"/>
          <p14:tracePt t="42815" x="8188325" y="2205038"/>
          <p14:tracePt t="42834" x="8197850" y="2205038"/>
          <p14:tracePt t="42861" x="8215313" y="2205038"/>
          <p14:tracePt t="42875" x="8251825" y="2205038"/>
          <p14:tracePt t="42886" x="8286750" y="2197100"/>
          <p14:tracePt t="42899" x="8340725" y="2187575"/>
          <p14:tracePt t="42915" x="8394700" y="2170113"/>
          <p14:tracePt t="42932" x="8466138" y="2160588"/>
          <p14:tracePt t="42950" x="8474075" y="2160588"/>
          <p14:tracePt t="42965" x="8483600" y="2160588"/>
          <p14:tracePt t="42981" x="8491538" y="2160588"/>
          <p14:tracePt t="42998" x="8510588" y="2170113"/>
          <p14:tracePt t="43015" x="8518525" y="2224088"/>
          <p14:tracePt t="43032" x="8537575" y="2286000"/>
          <p14:tracePt t="43048" x="8537575" y="2411413"/>
          <p14:tracePt t="43066" x="8518525" y="2411413"/>
          <p14:tracePt t="43331" x="8447088" y="2411413"/>
          <p14:tracePt t="43343" x="8358188" y="2411413"/>
          <p14:tracePt t="43356" x="8224838" y="2411413"/>
          <p14:tracePt t="43370" x="8089900" y="2428875"/>
          <p14:tracePt t="43383" x="7920038" y="2465388"/>
          <p14:tracePt t="43400" x="7402513" y="2705100"/>
          <p14:tracePt t="43420" x="7259638" y="2786063"/>
          <p14:tracePt t="43433" x="7116763" y="2884488"/>
          <p14:tracePt t="43448" x="7027863" y="2973388"/>
          <p14:tracePt t="43466" x="6919913" y="3081338"/>
          <p14:tracePt t="43482" x="6840538" y="3170238"/>
          <p14:tracePt t="43499" x="6732588" y="3357563"/>
          <p14:tracePt t="43516" x="6680200" y="3455988"/>
          <p14:tracePt t="43532" x="6599238" y="3697288"/>
          <p14:tracePt t="43548" x="6562725" y="3867150"/>
          <p14:tracePt t="43565" x="6545263" y="4000500"/>
          <p14:tracePt t="43581" x="6518275" y="4214813"/>
          <p14:tracePt t="43599" x="6518275" y="4276725"/>
          <p14:tracePt t="43615" x="6518275" y="4340225"/>
          <p14:tracePt t="43632" x="6527800" y="4419600"/>
          <p14:tracePt t="43649" x="6562725" y="4473575"/>
          <p14:tracePt t="43665" x="6608763" y="4518025"/>
          <p14:tracePt t="43682" x="6831013" y="4670425"/>
          <p14:tracePt t="43699" x="7010400" y="4732338"/>
          <p14:tracePt t="43717" x="7197725" y="4786313"/>
          <p14:tracePt t="43732" x="7446963" y="4795838"/>
          <p14:tracePt t="43750" x="8010525" y="4714875"/>
          <p14:tracePt t="43765" x="8286750" y="4589463"/>
          <p14:tracePt t="43782" x="8555038" y="4438650"/>
          <p14:tracePt t="43798" x="8769350" y="4276725"/>
          <p14:tracePt t="43815" x="8956675" y="4108450"/>
          <p14:tracePt t="43832" x="9483725" y="3357563"/>
          <p14:tracePt t="43848" x="9634538" y="2830513"/>
          <p14:tracePt t="43866" x="9634538" y="2652713"/>
          <p14:tracePt t="43882" x="9609138" y="2509838"/>
          <p14:tracePt t="43898" x="9545638" y="2401888"/>
          <p14:tracePt t="43898" x="9466263" y="2322513"/>
          <p14:tracePt t="43917" x="9331325" y="2232025"/>
          <p14:tracePt t="43932" x="9126538" y="2133600"/>
          <p14:tracePt t="43948" x="8947150" y="2071688"/>
          <p14:tracePt t="43965" x="8705850" y="2036763"/>
          <p14:tracePt t="43982" x="8634413" y="2036763"/>
          <p14:tracePt t="43998" x="8609013" y="2036763"/>
          <p14:tracePt t="44015" x="8582025" y="2036763"/>
          <p14:tracePt t="44032" x="8562975" y="2036763"/>
          <p14:tracePt t="44048" x="8555038" y="2036763"/>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197" y="743799"/>
            <a:ext cx="10515600" cy="5042145"/>
          </a:xfrm>
        </p:spPr>
        <p:txBody>
          <a:bodyPr>
            <a:noAutofit/>
          </a:bodyPr>
          <a:lstStyle/>
          <a:p>
            <a:r>
              <a:rPr lang="en-US" sz="3200" dirty="0">
                <a:solidFill>
                  <a:srgbClr val="002060"/>
                </a:solidFill>
                <a:latin typeface="Times New Roman" panose="02020603050405020304" pitchFamily="18" charset="0"/>
                <a:cs typeface="Times New Roman" panose="02020603050405020304" pitchFamily="18" charset="0"/>
              </a:rPr>
              <a:t>Note that more than one half of the entire primary motor cortex is concerned with controlling the muscles of the hands and the muscles of speech. </a:t>
            </a:r>
          </a:p>
          <a:p>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excitation of a single motor cortex neuron usually excites a specific movement rather than one specific muscle.</a:t>
            </a:r>
          </a:p>
          <a:p>
            <a:pPr marL="0" indent="0">
              <a:buNone/>
            </a:pP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D8100312-FAB8-4472-A56D-562FD6699DAE}"/>
              </a:ext>
            </a:extLst>
          </p:cNvPr>
          <p:cNvSpPr>
            <a:spLocks noGrp="1"/>
          </p:cNvSpPr>
          <p:nvPr>
            <p:ph type="sldNum" sz="quarter" idx="12"/>
          </p:nvPr>
        </p:nvSpPr>
        <p:spPr/>
        <p:txBody>
          <a:bodyPr/>
          <a:lstStyle/>
          <a:p>
            <a:fld id="{9E8A7AF6-A3A2-42DC-95DB-7EF232291C8F}" type="slidenum">
              <a:rPr lang="en-US" smtClean="0"/>
              <a:t>11</a:t>
            </a:fld>
            <a:endParaRPr lang="en-US"/>
          </a:p>
        </p:txBody>
      </p:sp>
    </p:spTree>
    <p:extLst>
      <p:ext uri="{BB962C8B-B14F-4D97-AF65-F5344CB8AC3E}">
        <p14:creationId xmlns:p14="http://schemas.microsoft.com/office/powerpoint/2010/main" val="1911801289"/>
      </p:ext>
    </p:extLst>
  </p:cSld>
  <p:clrMapOvr>
    <a:masterClrMapping/>
  </p:clrMapOvr>
  <mc:AlternateContent xmlns:mc="http://schemas.openxmlformats.org/markup-compatibility/2006" xmlns:p14="http://schemas.microsoft.com/office/powerpoint/2010/main">
    <mc:Choice Requires="p14">
      <p:transition spd="slow" p14:dur="2000" advTm="95684"/>
    </mc:Choice>
    <mc:Fallback xmlns="">
      <p:transition spd="slow" advTm="9568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1065"/>
            <a:ext cx="10515600" cy="5545898"/>
          </a:xfrm>
        </p:spPr>
        <p:txBody>
          <a:bodyPr>
            <a:normAutofit/>
          </a:bodyPr>
          <a:lstStyle/>
          <a:p>
            <a:pPr marL="0" indent="0">
              <a:buNone/>
            </a:pPr>
            <a:r>
              <a:rPr lang="en-US" sz="3600" b="1" u="sng" dirty="0">
                <a:solidFill>
                  <a:srgbClr val="C00000"/>
                </a:solidFill>
                <a:latin typeface="Times New Roman" panose="02020603050405020304" pitchFamily="18" charset="0"/>
                <a:cs typeface="Times New Roman" panose="02020603050405020304" pitchFamily="18" charset="0"/>
              </a:rPr>
              <a:t>PREMOTOR AREA</a:t>
            </a:r>
          </a:p>
          <a:p>
            <a:pPr marL="0" indent="0">
              <a:buNone/>
            </a:pPr>
            <a:endParaRPr lang="en-US" b="1" dirty="0">
              <a:solidFill>
                <a:srgbClr val="C00000"/>
              </a:solidFill>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lies 1 to 3 centimeters anterior to the primary motor cortex. </a:t>
            </a: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1AD53A6A-7359-4CFE-BD5F-F1579F0D1FDB}"/>
              </a:ext>
            </a:extLst>
          </p:cNvPr>
          <p:cNvSpPr>
            <a:spLocks noGrp="1"/>
          </p:cNvSpPr>
          <p:nvPr>
            <p:ph type="sldNum" sz="quarter" idx="12"/>
          </p:nvPr>
        </p:nvSpPr>
        <p:spPr/>
        <p:txBody>
          <a:bodyPr/>
          <a:lstStyle/>
          <a:p>
            <a:fld id="{9E8A7AF6-A3A2-42DC-95DB-7EF232291C8F}" type="slidenum">
              <a:rPr lang="en-US" smtClean="0"/>
              <a:t>12</a:t>
            </a:fld>
            <a:endParaRPr lang="en-US"/>
          </a:p>
        </p:txBody>
      </p:sp>
    </p:spTree>
    <p:extLst>
      <p:ext uri="{BB962C8B-B14F-4D97-AF65-F5344CB8AC3E}">
        <p14:creationId xmlns:p14="http://schemas.microsoft.com/office/powerpoint/2010/main" val="334696240"/>
      </p:ext>
    </p:extLst>
  </p:cSld>
  <p:clrMapOvr>
    <a:masterClrMapping/>
  </p:clrMapOvr>
  <mc:AlternateContent xmlns:mc="http://schemas.openxmlformats.org/markup-compatibility/2006" xmlns:p14="http://schemas.microsoft.com/office/powerpoint/2010/main">
    <mc:Choice Requires="p14">
      <p:transition spd="slow" p14:dur="2000" advTm="29073"/>
    </mc:Choice>
    <mc:Fallback xmlns="">
      <p:transition spd="slow" advTm="2907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6678" y="425003"/>
            <a:ext cx="8757634" cy="5739081"/>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3" name="Slide Number Placeholder 2">
            <a:extLst>
              <a:ext uri="{FF2B5EF4-FFF2-40B4-BE49-F238E27FC236}">
                <a16:creationId xmlns:a16="http://schemas.microsoft.com/office/drawing/2014/main" id="{FA7A8A87-5461-40F4-A276-65812AED7F7D}"/>
              </a:ext>
            </a:extLst>
          </p:cNvPr>
          <p:cNvSpPr>
            <a:spLocks noGrp="1"/>
          </p:cNvSpPr>
          <p:nvPr>
            <p:ph type="sldNum" sz="quarter" idx="12"/>
          </p:nvPr>
        </p:nvSpPr>
        <p:spPr/>
        <p:txBody>
          <a:bodyPr/>
          <a:lstStyle/>
          <a:p>
            <a:fld id="{9E8A7AF6-A3A2-42DC-95DB-7EF232291C8F}" type="slidenum">
              <a:rPr lang="en-US" smtClean="0"/>
              <a:t>13</a:t>
            </a:fld>
            <a:endParaRPr lang="en-US"/>
          </a:p>
        </p:txBody>
      </p:sp>
    </p:spTree>
    <p:extLst>
      <p:ext uri="{BB962C8B-B14F-4D97-AF65-F5344CB8AC3E}">
        <p14:creationId xmlns:p14="http://schemas.microsoft.com/office/powerpoint/2010/main" val="1728086379"/>
      </p:ext>
    </p:extLst>
  </p:cSld>
  <p:clrMapOvr>
    <a:masterClrMapping/>
  </p:clrMapOvr>
  <mc:AlternateContent xmlns:mc="http://schemas.openxmlformats.org/markup-compatibility/2006" xmlns:p14="http://schemas.microsoft.com/office/powerpoint/2010/main">
    <mc:Choice Requires="p14">
      <p:transition spd="slow" p14:dur="2000" advTm="13884"/>
    </mc:Choice>
    <mc:Fallback xmlns="">
      <p:transition spd="slow" advTm="13884"/>
    </mc:Fallback>
  </mc:AlternateContent>
  <p:extLst>
    <p:ext uri="{3A86A75C-4F4B-4683-9AE1-C65F6400EC91}">
      <p14:laserTraceLst xmlns:p14="http://schemas.microsoft.com/office/powerpoint/2010/main">
        <p14:tracePtLst>
          <p14:tracePt t="901" x="8528050" y="2054225"/>
          <p14:tracePt t="967" x="8466138" y="2089150"/>
          <p14:tracePt t="979" x="8313738" y="2179638"/>
          <p14:tracePt t="992" x="8027988" y="2374900"/>
          <p14:tracePt t="1010" x="7732713" y="2571750"/>
          <p14:tracePt t="1016" x="7510463" y="2732088"/>
          <p14:tracePt t="1029" x="7348538" y="2830513"/>
          <p14:tracePt t="1043" x="7259638" y="2894013"/>
          <p14:tracePt t="1055" x="7205663" y="2928938"/>
          <p14:tracePt t="1070" x="7180263" y="2946400"/>
          <p14:tracePt t="1087" x="7180263" y="2955925"/>
          <p14:tracePt t="1104" x="7170738" y="2965450"/>
          <p14:tracePt t="1121" x="7197725" y="3000375"/>
          <p14:tracePt t="1137" x="7394575" y="3062288"/>
          <p14:tracePt t="1154" x="8054975" y="3152775"/>
          <p14:tracePt t="1171" x="8269288" y="3152775"/>
          <p14:tracePt t="1187" x="8429625" y="3133725"/>
          <p14:tracePt t="1203" x="8589963" y="3081338"/>
          <p14:tracePt t="1221" x="8626475" y="3017838"/>
          <p14:tracePt t="1237" x="8626475" y="2884488"/>
          <p14:tracePt t="1254" x="8331200" y="2490788"/>
          <p14:tracePt t="1271" x="7966075" y="2251075"/>
          <p14:tracePt t="1287" x="7562850" y="2044700"/>
          <p14:tracePt t="1304" x="7269163" y="1928813"/>
          <p14:tracePt t="1321" x="7143750" y="1893888"/>
          <p14:tracePt t="1337" x="6991350" y="1884363"/>
          <p14:tracePt t="1354" x="6973888" y="1884363"/>
          <p14:tracePt t="1370" x="6965950" y="1884363"/>
          <p14:tracePt t="1389" x="6956425" y="1884363"/>
          <p14:tracePt t="1404" x="6929438" y="1884363"/>
          <p14:tracePt t="1627" x="6831013" y="1866900"/>
          <p14:tracePt t="1645" x="6724650" y="1857375"/>
          <p14:tracePt t="1654" x="6589713" y="1839913"/>
          <p14:tracePt t="1666" x="6491288" y="1812925"/>
          <p14:tracePt t="1678" x="6419850" y="1803400"/>
          <p14:tracePt t="1692" x="6367463" y="1795463"/>
          <p14:tracePt t="1705" x="6348413" y="1795463"/>
          <p14:tracePt t="1720" x="6340475" y="1785938"/>
          <p14:tracePt t="1737" x="6330950" y="1785938"/>
          <p14:tracePt t="1754" x="6323013" y="1785938"/>
          <p14:tracePt t="1819" x="6313488" y="1785938"/>
          <p14:tracePt t="1895" x="6303963" y="1785938"/>
          <p14:tracePt t="1922" x="6296025" y="1803400"/>
          <p14:tracePt t="1947" x="6296025" y="1812925"/>
          <p14:tracePt t="1962" x="6286500" y="1812925"/>
          <p14:tracePt t="1972" x="6286500" y="1830388"/>
          <p14:tracePt t="1986" x="6269038" y="1822450"/>
          <p14:tracePt t="2174" x="6224588" y="1812925"/>
          <p14:tracePt t="2188" x="6161088" y="1768475"/>
          <p14:tracePt t="2201" x="6099175" y="1731963"/>
          <p14:tracePt t="2213" x="6018213" y="1697038"/>
          <p14:tracePt t="2227" x="5965825" y="1670050"/>
          <p14:tracePt t="2238" x="5938838" y="1652588"/>
          <p14:tracePt t="2253" x="5919788" y="1643063"/>
          <p14:tracePt t="2270" x="5902325" y="1643063"/>
          <p14:tracePt t="2287" x="5894388" y="1633538"/>
          <p14:tracePt t="2304" x="5884863" y="1633538"/>
          <p14:tracePt t="2321" x="5884863" y="1643063"/>
          <p14:tracePt t="2354" x="5875338" y="1652588"/>
          <p14:tracePt t="2384" x="5875338" y="1670050"/>
          <p14:tracePt t="2393" x="5875338" y="1687513"/>
          <p14:tracePt t="2405" x="5867400" y="1714500"/>
          <p14:tracePt t="2420" x="5867400" y="1741488"/>
          <p14:tracePt t="2437" x="5857875" y="1785938"/>
          <p14:tracePt t="2454" x="5848350" y="1884363"/>
          <p14:tracePt t="2471" x="5840413" y="1938338"/>
          <p14:tracePt t="2488" x="5822950" y="2089150"/>
          <p14:tracePt t="2507" x="5813425" y="2143125"/>
          <p14:tracePt t="2520" x="5803900" y="2224088"/>
          <p14:tracePt t="2537" x="5795963" y="2295525"/>
          <p14:tracePt t="2554" x="5768975" y="2393950"/>
          <p14:tracePt t="2571" x="5751513" y="2446338"/>
          <p14:tracePt t="2587" x="5732463" y="2500313"/>
          <p14:tracePt t="2604" x="5697538" y="2633663"/>
          <p14:tracePt t="2621" x="5670550" y="2705100"/>
          <p14:tracePt t="2637" x="5643563" y="2786063"/>
          <p14:tracePt t="2654" x="5589588" y="2938463"/>
          <p14:tracePt t="2671" x="5581650" y="2982913"/>
          <p14:tracePt t="2687" x="5554663" y="3017838"/>
          <p14:tracePt t="2703" x="5537200" y="3054350"/>
          <p14:tracePt t="2720" x="5510213" y="3133725"/>
          <p14:tracePt t="2737" x="5491163" y="3197225"/>
          <p14:tracePt t="2754" x="5473700" y="3276600"/>
          <p14:tracePt t="2770" x="5419725" y="3429000"/>
          <p14:tracePt t="2787" x="5402263" y="3517900"/>
          <p14:tracePt t="2805" x="5375275" y="3643313"/>
          <p14:tracePt t="2824" x="5375275" y="3679825"/>
          <p14:tracePt t="2838" x="5367338" y="3705225"/>
          <p14:tracePt t="2854" x="5367338" y="3732213"/>
          <p14:tracePt t="2871" x="5348288" y="3803650"/>
          <p14:tracePt t="2888" x="5348288" y="3840163"/>
          <p14:tracePt t="2906" x="5348288" y="3902075"/>
          <p14:tracePt t="2927" x="5348288" y="3919538"/>
          <p14:tracePt t="2939" x="5348288" y="3929063"/>
          <p14:tracePt t="2953" x="5357813" y="3965575"/>
          <p14:tracePt t="2970" x="5367338" y="3983038"/>
          <p14:tracePt t="2987" x="5411788" y="4044950"/>
          <p14:tracePt t="3004" x="5438775" y="4062413"/>
          <p14:tracePt t="3020" x="5456238" y="4081463"/>
          <p14:tracePt t="3037" x="5483225" y="4108450"/>
          <p14:tracePt t="3054" x="5510213" y="4116388"/>
          <p14:tracePt t="3070" x="5518150" y="4125913"/>
          <p14:tracePt t="3093" x="5537200" y="4116388"/>
          <p14:tracePt t="3122" x="5670550" y="3830638"/>
          <p14:tracePt t="3142" x="5768975" y="3490913"/>
          <p14:tracePt t="3155" x="5848350" y="3152775"/>
          <p14:tracePt t="3168" x="5919788" y="2911475"/>
          <p14:tracePt t="3181" x="5973763" y="2697163"/>
          <p14:tracePt t="3194" x="6000750" y="2571750"/>
          <p14:tracePt t="3208" x="6018213" y="2490788"/>
          <p14:tracePt t="3224" x="6081713" y="2295525"/>
          <p14:tracePt t="3244" x="6116638" y="2232025"/>
          <p14:tracePt t="3258" x="6161088" y="2160588"/>
          <p14:tracePt t="3270" x="6215063" y="2098675"/>
          <p14:tracePt t="3287" x="6251575" y="2036763"/>
          <p14:tracePt t="3304" x="6286500" y="1982788"/>
          <p14:tracePt t="3321" x="6303963" y="1946275"/>
          <p14:tracePt t="3337" x="6340475" y="1884363"/>
          <p14:tracePt t="3354" x="6367463" y="1795463"/>
          <p14:tracePt t="3372" x="6384925" y="1731963"/>
          <p14:tracePt t="3387" x="6394450" y="1670050"/>
          <p14:tracePt t="3404" x="6402388" y="1616075"/>
          <p14:tracePt t="3420" x="6402388" y="1589088"/>
          <p14:tracePt t="3420" x="6402388" y="1581150"/>
          <p14:tracePt t="3438" x="6402388" y="1571625"/>
          <p14:tracePt t="3454" x="6402388" y="1562100"/>
          <p14:tracePt t="3474" x="6384925" y="1562100"/>
          <p14:tracePt t="3512" x="6357938" y="1554163"/>
          <p14:tracePt t="3524" x="6330950" y="1554163"/>
          <p14:tracePt t="3543" x="6276975" y="1554163"/>
          <p14:tracePt t="3563" x="6259513" y="1554163"/>
          <p14:tracePt t="3576" x="6242050" y="1554163"/>
          <p14:tracePt t="3588" x="6215063" y="1562100"/>
          <p14:tracePt t="3601" x="6205538" y="1581150"/>
          <p14:tracePt t="3614" x="6180138" y="1598613"/>
          <p14:tracePt t="3626" x="6134100" y="1652588"/>
          <p14:tracePt t="3639" x="6089650" y="1758950"/>
          <p14:tracePt t="3653" x="6018213" y="1911350"/>
          <p14:tracePt t="3670" x="5946775" y="2125663"/>
          <p14:tracePt t="3687" x="5803900" y="2616200"/>
          <p14:tracePt t="3704" x="5751513" y="2830513"/>
          <p14:tracePt t="3720" x="5715000" y="2973388"/>
          <p14:tracePt t="3737" x="5697538" y="3081338"/>
          <p14:tracePt t="3754" x="5680075" y="3214688"/>
          <p14:tracePt t="3771" x="5680075" y="3276600"/>
          <p14:tracePt t="3787" x="5680075" y="3340100"/>
          <p14:tracePt t="3804" x="5680075" y="3367088"/>
          <p14:tracePt t="3820" x="5680075" y="3384550"/>
          <p14:tracePt t="3983" x="5670550" y="3402013"/>
          <p14:tracePt t="3995" x="5661025" y="3438525"/>
          <p14:tracePt t="4009" x="5643563" y="3473450"/>
          <p14:tracePt t="4022" x="5626100" y="3500438"/>
          <p14:tracePt t="4037" x="5608638" y="3527425"/>
          <p14:tracePt t="4054" x="5589588" y="3554413"/>
          <p14:tracePt t="4071" x="5554663" y="3581400"/>
          <p14:tracePt t="4087" x="5545138" y="3589338"/>
          <p14:tracePt t="4104" x="5537200" y="3598863"/>
          <p14:tracePt t="4121" x="5510213" y="3608388"/>
          <p14:tracePt t="4138" x="5500688" y="3616325"/>
          <p14:tracePt t="4154" x="5491163" y="3616325"/>
          <p14:tracePt t="4170" x="5446713" y="3616325"/>
          <p14:tracePt t="4189" x="5429250" y="3616325"/>
          <p14:tracePt t="4204" x="5402263" y="3616325"/>
          <p14:tracePt t="4220" x="5384800" y="3616325"/>
          <p14:tracePt t="4237" x="5348288" y="3598863"/>
          <p14:tracePt t="4254" x="5322888" y="3589338"/>
          <p14:tracePt t="4270" x="5303838" y="3571875"/>
          <p14:tracePt t="4287" x="5259388" y="3536950"/>
          <p14:tracePt t="4304" x="5241925" y="3517900"/>
          <p14:tracePt t="4321" x="5224463" y="3509963"/>
          <p14:tracePt t="4338" x="5180013" y="3473450"/>
          <p14:tracePt t="4354" x="5153025" y="3455988"/>
          <p14:tracePt t="4371" x="5126038" y="3446463"/>
          <p14:tracePt t="4387" x="5072063" y="3411538"/>
          <p14:tracePt t="4405" x="5054600" y="3394075"/>
          <p14:tracePt t="4421" x="5037138" y="3384550"/>
          <p14:tracePt t="4437" x="4991100" y="3348038"/>
          <p14:tracePt t="4455" x="4965700" y="3330575"/>
          <p14:tracePt t="4471" x="4956175" y="3322638"/>
          <p14:tracePt t="4487" x="4929188" y="3313113"/>
          <p14:tracePt t="4504" x="4911725" y="3286125"/>
          <p14:tracePt t="4521" x="4875213" y="3286125"/>
          <p14:tracePt t="4537" x="4867275" y="3268663"/>
          <p14:tracePt t="4554" x="4840288" y="3259138"/>
          <p14:tracePt t="4571" x="4813300" y="3251200"/>
          <p14:tracePt t="4587" x="4803775" y="3241675"/>
          <p14:tracePt t="4604" x="4759325" y="3241675"/>
          <p14:tracePt t="4620" x="4741863" y="3232150"/>
          <p14:tracePt t="4637" x="4724400" y="3232150"/>
          <p14:tracePt t="4654" x="4697413" y="3232150"/>
          <p14:tracePt t="4671" x="4687888" y="3232150"/>
          <p14:tracePt t="4687" x="4670425" y="3232150"/>
          <p14:tracePt t="4704" x="4643438" y="3232150"/>
          <p14:tracePt t="4722" x="4633913" y="3232150"/>
          <p14:tracePt t="4737" x="4625975" y="3232150"/>
          <p14:tracePt t="4754" x="4616450" y="3232150"/>
          <p14:tracePt t="4770" x="4598988" y="3241675"/>
          <p14:tracePt t="4787" x="4589463" y="3241675"/>
          <p14:tracePt t="4813" x="4589463" y="3251200"/>
          <p14:tracePt t="4824" x="4581525" y="3251200"/>
          <p14:tracePt t="4837" x="4572000" y="3268663"/>
          <p14:tracePt t="4854" x="4572000" y="3286125"/>
          <p14:tracePt t="4870" x="4554538" y="3322638"/>
          <p14:tracePt t="4888" x="4554538" y="3340100"/>
          <p14:tracePt t="4904" x="4554538" y="3367088"/>
          <p14:tracePt t="4920" x="4554538" y="3384550"/>
          <p14:tracePt t="4937" x="4554538" y="3438525"/>
          <p14:tracePt t="4954" x="4554538" y="3473450"/>
          <p14:tracePt t="4970" x="4572000" y="3527425"/>
          <p14:tracePt t="4988" x="4625975" y="3616325"/>
          <p14:tracePt t="5004" x="4652963" y="3670300"/>
          <p14:tracePt t="5021" x="4759325" y="3813175"/>
          <p14:tracePt t="5040" x="4776788" y="3848100"/>
          <p14:tracePt t="5055" x="4803775" y="3894138"/>
          <p14:tracePt t="5071" x="4822825" y="3919538"/>
          <p14:tracePt t="5088" x="4848225" y="3983038"/>
          <p14:tracePt t="5106" x="4857750" y="4017963"/>
          <p14:tracePt t="5123" x="4857750" y="4116388"/>
          <p14:tracePt t="5143" x="4857750" y="4160838"/>
          <p14:tracePt t="5156" x="4857750" y="4224338"/>
          <p14:tracePt t="5170" x="4840288" y="4268788"/>
          <p14:tracePt t="5188" x="4822825" y="4313238"/>
          <p14:tracePt t="5205" x="4803775" y="4394200"/>
          <p14:tracePt t="5221" x="4786313" y="4438650"/>
          <p14:tracePt t="5238" x="4786313" y="4465638"/>
          <p14:tracePt t="5255" x="4786313" y="4518025"/>
          <p14:tracePt t="5272" x="4786313" y="4545013"/>
          <p14:tracePt t="5288" x="4786313" y="4562475"/>
          <p14:tracePt t="5305" x="4786313" y="4589463"/>
          <p14:tracePt t="5322" x="4786313" y="4598988"/>
          <p14:tracePt t="5339" x="4803775" y="4616450"/>
          <p14:tracePt t="5359" x="4803775" y="4633913"/>
          <p14:tracePt t="5372" x="4813300" y="4633913"/>
          <p14:tracePt t="5388" x="4830763" y="4643438"/>
          <p14:tracePt t="5405" x="4857750" y="4643438"/>
          <p14:tracePt t="5423" x="4884738" y="4643438"/>
          <p14:tracePt t="5441" x="4919663" y="4643438"/>
          <p14:tracePt t="5460" x="4938713" y="4643438"/>
          <p14:tracePt t="5474" x="4956175" y="4608513"/>
          <p14:tracePt t="5488" x="4965700" y="4572000"/>
          <p14:tracePt t="5505" x="4973638" y="4537075"/>
          <p14:tracePt t="5521" x="4983163" y="4483100"/>
          <p14:tracePt t="5539" x="4983163" y="4465638"/>
          <p14:tracePt t="5556" x="4983163" y="4438650"/>
          <p14:tracePt t="5572" x="4973638" y="4357688"/>
          <p14:tracePt t="5589" x="4956175" y="4313238"/>
          <p14:tracePt t="5605" x="4946650" y="4268788"/>
          <p14:tracePt t="5621" x="4938713" y="4241800"/>
          <p14:tracePt t="5638" x="4938713" y="4214813"/>
          <p14:tracePt t="5655" x="4938713" y="4187825"/>
          <p14:tracePt t="5671" x="4938713" y="4143375"/>
          <p14:tracePt t="5688" x="4946650" y="4098925"/>
          <p14:tracePt t="5705" x="4956175" y="4089400"/>
          <p14:tracePt t="5721" x="4965700" y="4071938"/>
          <p14:tracePt t="5738" x="4973638" y="4054475"/>
          <p14:tracePt t="5755" x="4991100" y="4044950"/>
          <p14:tracePt t="5772" x="5000625" y="4017963"/>
          <p14:tracePt t="5788" x="5018088" y="3965575"/>
          <p14:tracePt t="5805" x="5018088" y="3938588"/>
          <p14:tracePt t="5821" x="5018088" y="3911600"/>
          <p14:tracePt t="5838" x="5018088" y="3857625"/>
          <p14:tracePt t="5856" x="5018088" y="3840163"/>
          <p14:tracePt t="5871" x="5018088" y="3830638"/>
          <p14:tracePt t="5888" x="5010150" y="3813175"/>
          <p14:tracePt t="5905" x="4983163" y="3776663"/>
          <p14:tracePt t="5921" x="4965700" y="3759200"/>
          <p14:tracePt t="5938" x="4956175" y="3741738"/>
          <p14:tracePt t="5955" x="4929188" y="3714750"/>
          <p14:tracePt t="5972" x="4875213" y="3652838"/>
          <p14:tracePt t="5989" x="4848225" y="3608388"/>
          <p14:tracePt t="6005" x="4795838" y="3527425"/>
          <p14:tracePt t="6022" x="4768850" y="3473450"/>
          <p14:tracePt t="6038" x="4741863" y="3429000"/>
          <p14:tracePt t="6055" x="4724400" y="3394075"/>
          <p14:tracePt t="6072" x="4697413" y="3322638"/>
          <p14:tracePt t="6088" x="4670425" y="3276600"/>
          <p14:tracePt t="6105" x="4652963" y="3241675"/>
          <p14:tracePt t="6122" x="4633913" y="3205163"/>
          <p14:tracePt t="6139" x="4625975" y="3197225"/>
          <p14:tracePt t="6154" x="4616450" y="3179763"/>
          <p14:tracePt t="6171" x="4608513" y="3179763"/>
          <p14:tracePt t="6188" x="4598988" y="3170238"/>
          <p14:tracePt t="6205" x="4589463" y="3170238"/>
          <p14:tracePt t="6225" x="4581525" y="3170238"/>
          <p14:tracePt t="6239" x="4572000" y="3170238"/>
          <p14:tracePt t="6263" x="4562475" y="3170238"/>
          <p14:tracePt t="6290" x="4545013" y="3170238"/>
          <p14:tracePt t="6315" x="4537075" y="3170238"/>
          <p14:tracePt t="6326" x="4518025" y="3179763"/>
          <p14:tracePt t="6339" x="4510088" y="3179763"/>
          <p14:tracePt t="6353" x="4491038" y="3187700"/>
          <p14:tracePt t="6365" x="4483100" y="3197225"/>
          <p14:tracePt t="6378" x="4473575" y="3197225"/>
          <p14:tracePt t="6393" x="4473575" y="3205163"/>
          <p14:tracePt t="6441" x="4473575" y="3214688"/>
          <p14:tracePt t="6498" x="4483100" y="3241675"/>
          <p14:tracePt t="6517" x="4500563" y="3259138"/>
          <p14:tracePt t="6530" x="4518025" y="3276600"/>
          <p14:tracePt t="6544" x="4545013" y="3303588"/>
          <p14:tracePt t="6558" x="4572000" y="3330575"/>
          <p14:tracePt t="6569" x="4608513" y="3375025"/>
          <p14:tracePt t="6581" x="4652963" y="3419475"/>
          <p14:tracePt t="6601" x="4795838" y="3643313"/>
          <p14:tracePt t="6620" x="4848225" y="3724275"/>
          <p14:tracePt t="6633" x="4884738" y="3786188"/>
          <p14:tracePt t="6645" x="4911725" y="3848100"/>
          <p14:tracePt t="6662" x="4946650" y="3902075"/>
          <p14:tracePt t="6671" x="4965700" y="3965575"/>
          <p14:tracePt t="6688" x="4991100" y="4027488"/>
          <p14:tracePt t="6705" x="5018088" y="4160838"/>
          <p14:tracePt t="6723" x="5018088" y="4232275"/>
          <p14:tracePt t="6738" x="5018088" y="4295775"/>
          <p14:tracePt t="6755" x="5018088" y="4419600"/>
          <p14:tracePt t="6774" x="5010150" y="4491038"/>
          <p14:tracePt t="6788" x="4983163" y="4562475"/>
          <p14:tracePt t="6805" x="4965700" y="4643438"/>
          <p14:tracePt t="6821" x="4911725" y="4751388"/>
          <p14:tracePt t="6838" x="4902200" y="4786313"/>
          <p14:tracePt t="6855" x="4894263" y="4813300"/>
          <p14:tracePt t="6872" x="4875213" y="4822825"/>
          <p14:tracePt t="6888" x="4875213" y="4830763"/>
          <p14:tracePt t="6905" x="4875213" y="4840288"/>
          <p14:tracePt t="6921" x="4867275" y="4822825"/>
          <p14:tracePt t="7155" x="4857750" y="4786313"/>
          <p14:tracePt t="7167" x="4848225" y="4732338"/>
          <p14:tracePt t="7181" x="4848225" y="4697413"/>
          <p14:tracePt t="7193" x="4830763" y="4660900"/>
          <p14:tracePt t="7206" x="4830763" y="4643438"/>
          <p14:tracePt t="7221" x="4822825" y="4625975"/>
          <p14:tracePt t="7238" x="4822825" y="4608513"/>
          <p14:tracePt t="7257" x="4822825" y="4589463"/>
          <p14:tracePt t="7271" x="4822825" y="4572000"/>
          <p14:tracePt t="7288" x="4822825" y="4554538"/>
          <p14:tracePt t="7305" x="4822825" y="4510088"/>
          <p14:tracePt t="7322" x="4830763" y="4491038"/>
          <p14:tracePt t="7339" x="4848225" y="4446588"/>
          <p14:tracePt t="7358" x="4867275" y="4429125"/>
          <p14:tracePt t="7372" x="4884738" y="4402138"/>
          <p14:tracePt t="7388" x="4919663" y="4367213"/>
          <p14:tracePt t="7405" x="4973638" y="4303713"/>
          <p14:tracePt t="7422" x="5000625" y="4268788"/>
          <p14:tracePt t="7438" x="5018088" y="4251325"/>
          <p14:tracePt t="7455" x="5045075" y="4187825"/>
          <p14:tracePt t="7473" x="5072063" y="4133850"/>
          <p14:tracePt t="7488" x="5089525" y="4098925"/>
          <p14:tracePt t="7505" x="5116513" y="4044950"/>
          <p14:tracePt t="7521" x="5143500" y="3965575"/>
          <p14:tracePt t="7539" x="5153025" y="3929063"/>
          <p14:tracePt t="7556" x="5153025" y="3902075"/>
          <p14:tracePt t="7572" x="5153025" y="3848100"/>
          <p14:tracePt t="7589" x="5153025" y="3822700"/>
          <p14:tracePt t="7605" x="5153025" y="3803650"/>
          <p14:tracePt t="7621" x="5153025" y="3776663"/>
          <p14:tracePt t="7639" x="5143500" y="3768725"/>
          <p14:tracePt t="7656" x="5126038" y="3741738"/>
          <p14:tracePt t="7676" x="5116513" y="3732213"/>
          <p14:tracePt t="7689" x="5099050" y="3724275"/>
          <p14:tracePt t="7705" x="5089525" y="3705225"/>
          <p14:tracePt t="7721" x="5081588" y="3697288"/>
          <p14:tracePt t="7738" x="5045075" y="3660775"/>
          <p14:tracePt t="7755" x="5037138" y="3652838"/>
          <p14:tracePt t="7771" x="5018088" y="3633788"/>
          <p14:tracePt t="7788" x="5000625" y="3616325"/>
          <p14:tracePt t="7805" x="4983163" y="3608388"/>
          <p14:tracePt t="7821" x="4973638" y="3608388"/>
          <p14:tracePt t="7843" x="4965700" y="3598863"/>
          <p14:tracePt t="7856" x="4956175" y="3598863"/>
          <p14:tracePt t="7873" x="4929188" y="3589338"/>
          <p14:tracePt t="7893" x="4919663" y="3589338"/>
          <p14:tracePt t="7906" x="4911725" y="3589338"/>
          <p14:tracePt t="7921" x="4902200" y="3589338"/>
          <p14:tracePt t="7938" x="4884738" y="3589338"/>
          <p14:tracePt t="7955" x="4875213" y="3589338"/>
          <p14:tracePt t="7972" x="4875213" y="3581400"/>
          <p14:tracePt t="7989" x="4857750" y="3581400"/>
          <p14:tracePt t="8005" x="4848225" y="3581400"/>
          <p14:tracePt t="8045" x="4840288" y="3581400"/>
          <p14:tracePt t="8122" x="4840288" y="3589338"/>
          <p14:tracePt t="8160" x="4830763" y="3598863"/>
          <p14:tracePt t="8173" x="4830763" y="3616325"/>
          <p14:tracePt t="8189" x="4830763" y="3633788"/>
          <p14:tracePt t="8199" x="4830763" y="3643313"/>
          <p14:tracePt t="8211" x="4830763" y="3660775"/>
          <p14:tracePt t="8223" x="4830763" y="3679825"/>
          <p14:tracePt t="8238" x="4830763" y="3714750"/>
          <p14:tracePt t="8255" x="4830763" y="3741738"/>
          <p14:tracePt t="8271" x="4830763" y="3776663"/>
          <p14:tracePt t="8289" x="4830763" y="3803650"/>
          <p14:tracePt t="8305" x="4830763" y="3894138"/>
          <p14:tracePt t="8322" x="4830763" y="3956050"/>
          <p14:tracePt t="8339" x="4830763" y="3983038"/>
          <p14:tracePt t="8355" x="4830763" y="4017963"/>
          <p14:tracePt t="8372" x="4822825" y="4054475"/>
          <p14:tracePt t="8388" x="4813300" y="4098925"/>
          <p14:tracePt t="8405" x="4751388" y="4205288"/>
          <p14:tracePt t="8422" x="4741863" y="4241800"/>
          <p14:tracePt t="8438" x="4714875" y="4286250"/>
          <p14:tracePt t="8455" x="4714875" y="4303713"/>
          <p14:tracePt t="8472" x="4705350" y="4322763"/>
          <p14:tracePt t="8488" x="4697413" y="4375150"/>
          <p14:tracePt t="8506" x="4687888" y="4402138"/>
          <p14:tracePt t="8522" x="4687888" y="4419600"/>
          <p14:tracePt t="8538" x="4687888" y="4446588"/>
          <p14:tracePt t="8556" x="4679950" y="4456113"/>
          <p14:tracePt t="8572" x="4679950" y="4465638"/>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a:solidFill>
                  <a:srgbClr val="002060"/>
                </a:solidFill>
                <a:latin typeface="Times New Roman" panose="02020603050405020304" pitchFamily="18" charset="0"/>
                <a:cs typeface="Times New Roman" panose="02020603050405020304" pitchFamily="18" charset="0"/>
              </a:rPr>
              <a:t>The topographical organization of the premotor cortex is roughly the same as that of the primary motor cortex, with the mouth and face areas located most laterally.</a:t>
            </a:r>
          </a:p>
          <a:p>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AB88382C-771D-40D5-B6E2-E766B592791E}"/>
              </a:ext>
            </a:extLst>
          </p:cNvPr>
          <p:cNvSpPr>
            <a:spLocks noGrp="1"/>
          </p:cNvSpPr>
          <p:nvPr>
            <p:ph type="sldNum" sz="quarter" idx="12"/>
          </p:nvPr>
        </p:nvSpPr>
        <p:spPr/>
        <p:txBody>
          <a:bodyPr/>
          <a:lstStyle/>
          <a:p>
            <a:fld id="{9E8A7AF6-A3A2-42DC-95DB-7EF232291C8F}" type="slidenum">
              <a:rPr lang="en-US" smtClean="0"/>
              <a:t>14</a:t>
            </a:fld>
            <a:endParaRPr lang="en-US"/>
          </a:p>
        </p:txBody>
      </p:sp>
    </p:spTree>
    <p:extLst>
      <p:ext uri="{BB962C8B-B14F-4D97-AF65-F5344CB8AC3E}">
        <p14:creationId xmlns:p14="http://schemas.microsoft.com/office/powerpoint/2010/main" val="3382259808"/>
      </p:ext>
    </p:extLst>
  </p:cSld>
  <p:clrMapOvr>
    <a:masterClrMapping/>
  </p:clrMapOvr>
  <mc:AlternateContent xmlns:mc="http://schemas.openxmlformats.org/markup-compatibility/2006" xmlns:p14="http://schemas.microsoft.com/office/powerpoint/2010/main">
    <mc:Choice Requires="p14">
      <p:transition spd="slow" p14:dur="2000" advTm="29827"/>
    </mc:Choice>
    <mc:Fallback xmlns="">
      <p:transition spd="slow" advTm="2982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076" y="1014255"/>
            <a:ext cx="10515600" cy="4351338"/>
          </a:xfrm>
        </p:spPr>
        <p:txBody>
          <a:bodyPr>
            <a:noAutofit/>
          </a:bodyPr>
          <a:lstStyle/>
          <a:p>
            <a:r>
              <a:rPr lang="en-US" sz="3200" dirty="0">
                <a:solidFill>
                  <a:srgbClr val="002060"/>
                </a:solidFill>
                <a:latin typeface="Times New Roman" panose="02020603050405020304" pitchFamily="18" charset="0"/>
                <a:cs typeface="Times New Roman" panose="02020603050405020304" pitchFamily="18" charset="0"/>
              </a:rPr>
              <a:t>Nerve signals generated in the premotor area cause much more complex “patterns” of movement than the that generated in the primary motor cortex.</a:t>
            </a:r>
          </a:p>
          <a:p>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For instance, the pattern may be to position the shoulders and arms so that the hands are properly oriented to perform specific tasks. </a:t>
            </a:r>
          </a:p>
          <a:p>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F57B1B70-E2F9-4433-B4BB-0AB269C5EE17}"/>
              </a:ext>
            </a:extLst>
          </p:cNvPr>
          <p:cNvSpPr>
            <a:spLocks noGrp="1"/>
          </p:cNvSpPr>
          <p:nvPr>
            <p:ph type="sldNum" sz="quarter" idx="12"/>
          </p:nvPr>
        </p:nvSpPr>
        <p:spPr/>
        <p:txBody>
          <a:bodyPr/>
          <a:lstStyle/>
          <a:p>
            <a:fld id="{9E8A7AF6-A3A2-42DC-95DB-7EF232291C8F}" type="slidenum">
              <a:rPr lang="en-US" smtClean="0"/>
              <a:t>15</a:t>
            </a:fld>
            <a:endParaRPr lang="en-US"/>
          </a:p>
        </p:txBody>
      </p:sp>
    </p:spTree>
    <p:extLst>
      <p:ext uri="{BB962C8B-B14F-4D97-AF65-F5344CB8AC3E}">
        <p14:creationId xmlns:p14="http://schemas.microsoft.com/office/powerpoint/2010/main" val="1489123987"/>
      </p:ext>
    </p:extLst>
  </p:cSld>
  <p:clrMapOvr>
    <a:masterClrMapping/>
  </p:clrMapOvr>
  <mc:AlternateContent xmlns:mc="http://schemas.openxmlformats.org/markup-compatibility/2006" xmlns:p14="http://schemas.microsoft.com/office/powerpoint/2010/main">
    <mc:Choice Requires="p14">
      <p:transition spd="slow" p14:dur="2000" advTm="91197"/>
    </mc:Choice>
    <mc:Fallback xmlns="">
      <p:transition spd="slow" advTm="9119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955" y="511979"/>
            <a:ext cx="10515600" cy="4351338"/>
          </a:xfrm>
        </p:spPr>
        <p:txBody>
          <a:bodyPr>
            <a:normAutofit/>
          </a:bodyPr>
          <a:lstStyle/>
          <a:p>
            <a:pPr marL="0" indent="0">
              <a:buNone/>
            </a:pPr>
            <a:r>
              <a:rPr lang="en-US" sz="3600" b="1" u="sng" dirty="0">
                <a:solidFill>
                  <a:srgbClr val="C00000"/>
                </a:solidFill>
                <a:latin typeface="Times New Roman" panose="02020603050405020304" pitchFamily="18" charset="0"/>
                <a:cs typeface="Times New Roman" panose="02020603050405020304" pitchFamily="18" charset="0"/>
              </a:rPr>
              <a:t>SUPPLEMENTARY MOTOR AREA</a:t>
            </a:r>
            <a:endParaRPr lang="en-US" sz="3600" dirty="0">
              <a:solidFill>
                <a:srgbClr val="002060"/>
              </a:solidFill>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It extends a few centimeters onto the superior frontal cortex. </a:t>
            </a:r>
          </a:p>
          <a:p>
            <a:endParaRPr lang="en-US" sz="3600" dirty="0">
              <a:solidFill>
                <a:srgbClr val="002060"/>
              </a:solidFill>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The supplementary motor area has yet another topographical organization for the control of motor function.</a:t>
            </a:r>
          </a:p>
          <a:p>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3BDEAE6F-D268-4248-B3B2-D6307F0C9900}"/>
              </a:ext>
            </a:extLst>
          </p:cNvPr>
          <p:cNvSpPr>
            <a:spLocks noGrp="1"/>
          </p:cNvSpPr>
          <p:nvPr>
            <p:ph type="sldNum" sz="quarter" idx="12"/>
          </p:nvPr>
        </p:nvSpPr>
        <p:spPr/>
        <p:txBody>
          <a:bodyPr/>
          <a:lstStyle/>
          <a:p>
            <a:fld id="{9E8A7AF6-A3A2-42DC-95DB-7EF232291C8F}" type="slidenum">
              <a:rPr lang="en-US" smtClean="0"/>
              <a:t>16</a:t>
            </a:fld>
            <a:endParaRPr lang="en-US"/>
          </a:p>
        </p:txBody>
      </p:sp>
    </p:spTree>
    <p:extLst>
      <p:ext uri="{BB962C8B-B14F-4D97-AF65-F5344CB8AC3E}">
        <p14:creationId xmlns:p14="http://schemas.microsoft.com/office/powerpoint/2010/main" val="998855476"/>
      </p:ext>
    </p:extLst>
  </p:cSld>
  <p:clrMapOvr>
    <a:masterClrMapping/>
  </p:clrMapOvr>
  <mc:AlternateContent xmlns:mc="http://schemas.openxmlformats.org/markup-compatibility/2006" xmlns:p14="http://schemas.microsoft.com/office/powerpoint/2010/main">
    <mc:Choice Requires="p14">
      <p:transition spd="slow" p14:dur="2000" advTm="30819"/>
    </mc:Choice>
    <mc:Fallback xmlns="">
      <p:transition spd="slow" advTm="3081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6678" y="425003"/>
            <a:ext cx="8757634" cy="5739081"/>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3" name="Slide Number Placeholder 2">
            <a:extLst>
              <a:ext uri="{FF2B5EF4-FFF2-40B4-BE49-F238E27FC236}">
                <a16:creationId xmlns:a16="http://schemas.microsoft.com/office/drawing/2014/main" id="{64204DE0-4C59-43FE-BC96-3CFEAF54AA3F}"/>
              </a:ext>
            </a:extLst>
          </p:cNvPr>
          <p:cNvSpPr>
            <a:spLocks noGrp="1"/>
          </p:cNvSpPr>
          <p:nvPr>
            <p:ph type="sldNum" sz="quarter" idx="12"/>
          </p:nvPr>
        </p:nvSpPr>
        <p:spPr/>
        <p:txBody>
          <a:bodyPr/>
          <a:lstStyle/>
          <a:p>
            <a:fld id="{9E8A7AF6-A3A2-42DC-95DB-7EF232291C8F}" type="slidenum">
              <a:rPr lang="en-US" smtClean="0"/>
              <a:t>17</a:t>
            </a:fld>
            <a:endParaRPr lang="en-US"/>
          </a:p>
        </p:txBody>
      </p:sp>
    </p:spTree>
    <p:extLst>
      <p:ext uri="{BB962C8B-B14F-4D97-AF65-F5344CB8AC3E}">
        <p14:creationId xmlns:p14="http://schemas.microsoft.com/office/powerpoint/2010/main" val="3014511116"/>
      </p:ext>
    </p:extLst>
  </p:cSld>
  <p:clrMapOvr>
    <a:masterClrMapping/>
  </p:clrMapOvr>
  <mc:AlternateContent xmlns:mc="http://schemas.openxmlformats.org/markup-compatibility/2006" xmlns:p14="http://schemas.microsoft.com/office/powerpoint/2010/main">
    <mc:Choice Requires="p14">
      <p:transition spd="slow" p14:dur="2000" advTm="26069"/>
    </mc:Choice>
    <mc:Fallback xmlns="">
      <p:transition spd="slow" advTm="26069"/>
    </mc:Fallback>
  </mc:AlternateContent>
  <p:extLst>
    <p:ext uri="{3A86A75C-4F4B-4683-9AE1-C65F6400EC91}">
      <p14:laserTraceLst xmlns:p14="http://schemas.microsoft.com/office/powerpoint/2010/main">
        <p14:tracePtLst>
          <p14:tracePt t="881" x="3633788" y="5670550"/>
          <p14:tracePt t="1321" x="3589338" y="5670550"/>
          <p14:tracePt t="1333" x="3482975" y="5670550"/>
          <p14:tracePt t="1347" x="3241675" y="5616575"/>
          <p14:tracePt t="1360" x="2857500" y="5537200"/>
          <p14:tracePt t="1372" x="2446338" y="5429250"/>
          <p14:tracePt t="1384" x="2179638" y="5322888"/>
          <p14:tracePt t="1399" x="1990725" y="5232400"/>
          <p14:tracePt t="1416" x="1847850" y="5133975"/>
          <p14:tracePt t="1432" x="1643063" y="4894263"/>
          <p14:tracePt t="1449" x="1581150" y="4741863"/>
          <p14:tracePt t="1466" x="1571625" y="4608513"/>
          <p14:tracePt t="1482" x="1608138" y="4438650"/>
          <p14:tracePt t="1499" x="1893888" y="4098925"/>
          <p14:tracePt t="1517" x="2133600" y="3919538"/>
          <p14:tracePt t="1532" x="2830513" y="3490913"/>
          <p14:tracePt t="1551" x="3179763" y="3322638"/>
          <p14:tracePt t="1565" x="3527425" y="3214688"/>
          <p14:tracePt t="1583" x="3813175" y="3133725"/>
          <p14:tracePt t="1599" x="4027488" y="3098800"/>
          <p14:tracePt t="1616" x="4394200" y="3081338"/>
          <p14:tracePt t="1632" x="4465638" y="3081338"/>
          <p14:tracePt t="1649" x="4545013" y="3098800"/>
          <p14:tracePt t="1666" x="4554538" y="3089275"/>
          <p14:tracePt t="1923" x="4581525" y="3081338"/>
          <p14:tracePt t="1932" x="4608513" y="3054350"/>
          <p14:tracePt t="1945" x="4633913" y="3009900"/>
          <p14:tracePt t="1957" x="4679950" y="2955925"/>
          <p14:tracePt t="1970" x="4697413" y="2901950"/>
          <p14:tracePt t="1983" x="4705350" y="2847975"/>
          <p14:tracePt t="1999" x="4714875" y="2803525"/>
          <p14:tracePt t="2016" x="4714875" y="2759075"/>
          <p14:tracePt t="2032" x="4660900" y="2643188"/>
          <p14:tracePt t="2049" x="4625975" y="2608263"/>
          <p14:tracePt t="2066" x="4589463" y="2562225"/>
          <p14:tracePt t="2083" x="4446588" y="2482850"/>
          <p14:tracePt t="2099" x="4348163" y="2428875"/>
          <p14:tracePt t="2116" x="4205288" y="2374900"/>
          <p14:tracePt t="2132" x="3786188" y="2205038"/>
          <p14:tracePt t="2149" x="3660775" y="2160588"/>
          <p14:tracePt t="2166" x="3581400" y="2125663"/>
          <p14:tracePt t="2182" x="3455988" y="2071688"/>
          <p14:tracePt t="2200" x="3419475" y="2044700"/>
          <p14:tracePt t="2216" x="3402013" y="2027238"/>
          <p14:tracePt t="2232" x="3384550" y="2000250"/>
          <p14:tracePt t="2249" x="3340100" y="1946275"/>
          <p14:tracePt t="2266" x="3340100" y="1919288"/>
          <p14:tracePt t="2282" x="3340100" y="1893888"/>
          <p14:tracePt t="2299" x="3322638" y="1866900"/>
          <p14:tracePt t="2316" x="3322638" y="1857375"/>
          <p14:tracePt t="2332" x="3322638" y="1847850"/>
          <p14:tracePt t="2349" x="3322638" y="1830388"/>
          <p14:tracePt t="2367" x="3322638" y="1822450"/>
          <p14:tracePt t="2382" x="3322638" y="1812925"/>
          <p14:tracePt t="2399" x="3322638" y="1795463"/>
          <p14:tracePt t="2417" x="3322638" y="1785938"/>
          <p14:tracePt t="2447" x="3322638" y="1776413"/>
          <p14:tracePt t="2480" x="3330575" y="1768475"/>
          <p14:tracePt t="2493" x="3367088" y="1751013"/>
          <p14:tracePt t="2508" x="3419475" y="1741488"/>
          <p14:tracePt t="2518" x="3500438" y="1731963"/>
          <p14:tracePt t="2532" x="3598863" y="1704975"/>
          <p14:tracePt t="2550" x="4017963" y="1660525"/>
          <p14:tracePt t="2569" x="4197350" y="1652588"/>
          <p14:tracePt t="2583" x="4375150" y="1633538"/>
          <p14:tracePt t="2599" x="4491038" y="1625600"/>
          <p14:tracePt t="2616" x="4687888" y="1598613"/>
          <p14:tracePt t="2633" x="4751388" y="1581150"/>
          <p14:tracePt t="2649" x="4813300" y="1571625"/>
          <p14:tracePt t="2665" x="4911725" y="1554163"/>
          <p14:tracePt t="2684" x="4956175" y="1544638"/>
          <p14:tracePt t="2699" x="5010150" y="1536700"/>
          <p14:tracePt t="2716" x="5054600" y="1536700"/>
          <p14:tracePt t="2732" x="5108575" y="1527175"/>
          <p14:tracePt t="2749" x="5133975" y="1527175"/>
          <p14:tracePt t="2766" x="5160963" y="1527175"/>
          <p14:tracePt t="2784" x="5170488" y="1527175"/>
          <p14:tracePt t="2811" x="5180013" y="1527175"/>
          <p14:tracePt t="2824" x="5187950" y="1527175"/>
          <p14:tracePt t="2836" x="5197475" y="1536700"/>
          <p14:tracePt t="2866" x="5205413" y="1536700"/>
          <p14:tracePt t="2888" x="5224463" y="1544638"/>
          <p14:tracePt t="3065" x="5232400" y="1554163"/>
          <p14:tracePt t="3092" x="5241925" y="1562100"/>
          <p14:tracePt t="3104" x="5251450" y="1562100"/>
          <p14:tracePt t="3117" x="5251450" y="1571625"/>
          <p14:tracePt t="3130" x="5259388" y="1571625"/>
          <p14:tracePt t="3141" x="5259388" y="1581150"/>
          <p14:tracePt t="3167" x="5259388" y="1598613"/>
          <p14:tracePt t="3205" x="5259388" y="1616075"/>
          <p14:tracePt t="3219" x="5259388" y="1652588"/>
          <p14:tracePt t="3232" x="5259388" y="1679575"/>
          <p14:tracePt t="3246" x="5259388" y="1714500"/>
          <p14:tracePt t="3257" x="5259388" y="1768475"/>
          <p14:tracePt t="3269" x="5259388" y="1812925"/>
          <p14:tracePt t="3289" x="5224463" y="2044700"/>
          <p14:tracePt t="3308" x="5197475" y="2133600"/>
          <p14:tracePt t="3321" x="5180013" y="2224088"/>
          <p14:tracePt t="3333" x="5153025" y="2312988"/>
          <p14:tracePt t="3349" x="5126038" y="2393950"/>
          <p14:tracePt t="3365" x="5099050" y="2455863"/>
          <p14:tracePt t="3365" x="5081588" y="2554288"/>
          <p14:tracePt t="3384" x="5037138" y="2643188"/>
          <p14:tracePt t="3401" x="5010150" y="2741613"/>
          <p14:tracePt t="3416" x="4973638" y="2830513"/>
          <p14:tracePt t="3433" x="4911725" y="3000375"/>
          <p14:tracePt t="3449" x="4884738" y="3098800"/>
          <p14:tracePt t="3466" x="4867275" y="3205163"/>
          <p14:tracePt t="3482" x="4848225" y="3295650"/>
          <p14:tracePt t="3499" x="4830763" y="3367088"/>
          <p14:tracePt t="3516" x="4786313" y="3589338"/>
          <p14:tracePt t="3532" x="4759325" y="3786188"/>
          <p14:tracePt t="3551" x="4741863" y="3875088"/>
          <p14:tracePt t="3566" x="4732338" y="3965575"/>
          <p14:tracePt t="3582" x="4724400" y="4027488"/>
          <p14:tracePt t="3599" x="4714875" y="4062413"/>
          <p14:tracePt t="3616" x="4705350" y="4116388"/>
          <p14:tracePt t="3632" x="4687888" y="4098925"/>
          <p14:tracePt t="3753" x="4660900" y="4044950"/>
          <p14:tracePt t="3766" x="4616450" y="3946525"/>
          <p14:tracePt t="3778" x="4562475" y="3830638"/>
          <p14:tracePt t="3792" x="4527550" y="3724275"/>
          <p14:tracePt t="3804" x="4483100" y="3625850"/>
          <p14:tracePt t="3822" x="4456113" y="3544888"/>
          <p14:tracePt t="3832" x="4438650" y="3482975"/>
          <p14:tracePt t="3849" x="4411663" y="3419475"/>
          <p14:tracePt t="3866" x="4367213" y="3276600"/>
          <p14:tracePt t="3882" x="4322763" y="3179763"/>
          <p14:tracePt t="3899" x="4295775" y="3036888"/>
          <p14:tracePt t="3916" x="4241800" y="2776538"/>
          <p14:tracePt t="3933" x="4232275" y="2652713"/>
          <p14:tracePt t="3949" x="4205288" y="2465388"/>
          <p14:tracePt t="3966" x="4179888" y="2197100"/>
          <p14:tracePt t="3984" x="4179888" y="2098675"/>
          <p14:tracePt t="3999" x="4179888" y="2044700"/>
          <p14:tracePt t="4016" x="4170363" y="1965325"/>
          <p14:tracePt t="4034" x="4160838" y="1938338"/>
          <p14:tracePt t="4049" x="4160838" y="1928813"/>
          <p14:tracePt t="4066" x="4160838" y="1911350"/>
          <p14:tracePt t="4082" x="4160838" y="1901825"/>
          <p14:tracePt t="4138" x="4152900" y="1893888"/>
          <p14:tracePt t="4212" x="4143375" y="1893888"/>
          <p14:tracePt t="4224" x="4143375" y="1874838"/>
          <p14:tracePt t="4243" x="4133850" y="1874838"/>
          <p14:tracePt t="4263" x="4133850" y="1866900"/>
          <p14:tracePt t="4274" x="4125913" y="1866900"/>
          <p14:tracePt t="4326" x="4108450" y="1866900"/>
          <p14:tracePt t="4468" x="4089400" y="1874838"/>
          <p14:tracePt t="4492" x="4071938" y="1884363"/>
          <p14:tracePt t="4505" x="4044950" y="1893888"/>
          <p14:tracePt t="4517" x="4027488" y="1893888"/>
          <p14:tracePt t="4530" x="4017963" y="1901825"/>
          <p14:tracePt t="4542" x="4010025" y="1901825"/>
          <p14:tracePt t="4561" x="3973513" y="1911350"/>
          <p14:tracePt t="4581" x="3965575" y="1911350"/>
          <p14:tracePt t="4593" x="3956050" y="1911350"/>
          <p14:tracePt t="4606" x="3946525" y="1911350"/>
          <p14:tracePt t="4619" x="3938588" y="1911350"/>
          <p14:tracePt t="4632" x="3929063" y="1911350"/>
          <p14:tracePt t="4662" x="3919538" y="1911350"/>
          <p14:tracePt t="4670" x="3911600" y="1911350"/>
          <p14:tracePt t="4683" x="3894138" y="1911350"/>
          <p14:tracePt t="4699" x="3884613" y="1911350"/>
          <p14:tracePt t="4716" x="3857625" y="1911350"/>
          <p14:tracePt t="4734" x="3857625" y="1919288"/>
          <p14:tracePt t="4749" x="3848100" y="1919288"/>
          <p14:tracePt t="4766" x="3840163" y="1919288"/>
          <p14:tracePt t="4782" x="3840163" y="1928813"/>
          <p14:tracePt t="4799" x="3840163" y="1938338"/>
          <p14:tracePt t="4861" x="3840163" y="1946275"/>
          <p14:tracePt t="4878" x="3840163" y="1965325"/>
          <p14:tracePt t="4887" x="3840163" y="2000250"/>
          <p14:tracePt t="4899" x="3848100" y="2027238"/>
          <p14:tracePt t="4911" x="3867150" y="2081213"/>
          <p14:tracePt t="4925" x="3884613" y="2125663"/>
          <p14:tracePt t="4938" x="3894138" y="2152650"/>
          <p14:tracePt t="4950" x="3911600" y="2187575"/>
          <p14:tracePt t="4966" x="3919538" y="2232025"/>
          <p14:tracePt t="4982" x="3946525" y="2295525"/>
          <p14:tracePt t="4999" x="3990975" y="2411413"/>
          <p14:tracePt t="5016" x="4000500" y="2446338"/>
          <p14:tracePt t="5033" x="4017963" y="2473325"/>
          <p14:tracePt t="5049" x="4027488" y="2536825"/>
          <p14:tracePt t="5067" x="4037013" y="2562225"/>
          <p14:tracePt t="5084" x="4054475" y="2633663"/>
          <p14:tracePt t="5103" x="4062413" y="2660650"/>
          <p14:tracePt t="5116" x="4071938" y="2687638"/>
          <p14:tracePt t="5132" x="4071938" y="2714625"/>
          <p14:tracePt t="5149" x="4081463" y="2768600"/>
          <p14:tracePt t="5167" x="4089400" y="2786063"/>
          <p14:tracePt t="5182" x="4098925" y="2803525"/>
          <p14:tracePt t="5199" x="4098925" y="2822575"/>
          <p14:tracePt t="5217" x="4098925" y="2830513"/>
          <p14:tracePt t="5243" x="4098925" y="2840038"/>
          <p14:tracePt t="5280" x="4108450" y="2840038"/>
          <p14:tracePt t="5299" x="4108450" y="2847975"/>
          <p14:tracePt t="5320" x="4116388" y="2847975"/>
          <p14:tracePt t="5344" x="4125913" y="2857500"/>
          <p14:tracePt t="5359" x="4133850" y="2857500"/>
          <p14:tracePt t="5370" x="4143375" y="2874963"/>
          <p14:tracePt t="5384" x="4152900" y="2874963"/>
          <p14:tracePt t="5401" x="4187825" y="2901950"/>
          <p14:tracePt t="5421" x="4197350" y="2911475"/>
          <p14:tracePt t="5434" x="4214813" y="2928938"/>
          <p14:tracePt t="5447" x="4224338" y="2938463"/>
          <p14:tracePt t="5463" x="4232275" y="2946400"/>
          <p14:tracePt t="5472" x="4259263" y="2955925"/>
          <p14:tracePt t="5485" x="4259263" y="2965450"/>
          <p14:tracePt t="5499" x="4268788" y="2965450"/>
          <p14:tracePt t="5516" x="4276725" y="2973388"/>
          <p14:tracePt t="5532" x="4303713" y="2982913"/>
          <p14:tracePt t="5550" x="4322763" y="2982913"/>
          <p14:tracePt t="5566" x="4348163" y="2982913"/>
          <p14:tracePt t="5583" x="4394200" y="2982913"/>
          <p14:tracePt t="5602" x="4411663" y="2982913"/>
          <p14:tracePt t="5617" x="4429125" y="2982913"/>
          <p14:tracePt t="5633" x="4456113" y="2982913"/>
          <p14:tracePt t="5649" x="4500563" y="2982913"/>
          <p14:tracePt t="5666" x="4518025" y="2982913"/>
          <p14:tracePt t="5682" x="4545013" y="2982913"/>
          <p14:tracePt t="5699" x="4554538" y="2982913"/>
          <p14:tracePt t="5716" x="4572000" y="2982913"/>
          <p14:tracePt t="5732" x="4608513" y="2982913"/>
          <p14:tracePt t="5749" x="4643438" y="2990850"/>
          <p14:tracePt t="5766" x="4660900" y="2990850"/>
          <p14:tracePt t="5782" x="4687888" y="3000375"/>
          <p14:tracePt t="5799" x="4705350" y="3009900"/>
          <p14:tracePt t="5816" x="4724400" y="3009900"/>
          <p14:tracePt t="5832" x="4768850" y="3017838"/>
          <p14:tracePt t="5850" x="4813300" y="3027363"/>
          <p14:tracePt t="5867" x="4830763" y="3027363"/>
          <p14:tracePt t="5883" x="4840288" y="3027363"/>
          <p14:tracePt t="5899" x="4857750" y="3036888"/>
          <p14:tracePt t="5916" x="4902200" y="3044825"/>
          <p14:tracePt t="5934" x="4919663" y="3044825"/>
          <p14:tracePt t="5949" x="4938713" y="3054350"/>
          <p14:tracePt t="5966" x="4973638" y="3062288"/>
          <p14:tracePt t="5983" x="5000625" y="3071813"/>
          <p14:tracePt t="5999" x="5018088" y="3071813"/>
          <p14:tracePt t="6016" x="5037138" y="3081338"/>
          <p14:tracePt t="6033" x="5062538" y="3089275"/>
          <p14:tracePt t="6049" x="5081588" y="3089275"/>
          <p14:tracePt t="6066" x="5089525" y="3089275"/>
          <p14:tracePt t="6082" x="5099050" y="3098800"/>
          <p14:tracePt t="6099" x="5108575" y="3098800"/>
          <p14:tracePt t="6116" x="5126038" y="3098800"/>
          <p14:tracePt t="6133" x="5133975" y="3108325"/>
          <p14:tracePt t="6149" x="5153025" y="3116263"/>
          <p14:tracePt t="6166" x="5160963" y="3116263"/>
          <p14:tracePt t="6182" x="5187950" y="3116263"/>
          <p14:tracePt t="6199" x="5197475" y="3116263"/>
          <p14:tracePt t="6216" x="5205413" y="3116263"/>
          <p14:tracePt t="6232" x="5224463" y="3116263"/>
          <p14:tracePt t="6250" x="5232400" y="3116263"/>
          <p14:tracePt t="6266" x="5241925" y="3116263"/>
          <p14:tracePt t="6282" x="5259388" y="3098800"/>
          <p14:tracePt t="6300" x="5259388" y="3089275"/>
          <p14:tracePt t="6316" x="5276850" y="3071813"/>
          <p14:tracePt t="6332" x="5286375" y="3036888"/>
          <p14:tracePt t="6349" x="5295900" y="2928938"/>
          <p14:tracePt t="6366" x="5303838" y="2874963"/>
          <p14:tracePt t="6382" x="5313363" y="2795588"/>
          <p14:tracePt t="6399" x="5330825" y="2687638"/>
          <p14:tracePt t="6417" x="5330825" y="2652713"/>
          <p14:tracePt t="6434" x="5340350" y="2625725"/>
          <p14:tracePt t="6450" x="5340350" y="2608263"/>
          <p14:tracePt t="6467" x="5340350" y="2544763"/>
          <p14:tracePt t="6483" x="5340350" y="2527300"/>
          <p14:tracePt t="6500" x="5348288" y="2490788"/>
          <p14:tracePt t="6518" x="5367338" y="2428875"/>
          <p14:tracePt t="6533" x="5375275" y="2374900"/>
          <p14:tracePt t="6550" x="5375275" y="2339975"/>
          <p14:tracePt t="6567" x="5384800" y="2241550"/>
          <p14:tracePt t="6584" x="5384800" y="2187575"/>
          <p14:tracePt t="6600" x="5394325" y="2143125"/>
          <p14:tracePt t="6617" x="5394325" y="2054225"/>
          <p14:tracePt t="6634" x="5394325" y="2009775"/>
          <p14:tracePt t="6650" x="5394325" y="1973263"/>
          <p14:tracePt t="6667" x="5394325" y="1884363"/>
          <p14:tracePt t="6684" x="5394325" y="1839913"/>
          <p14:tracePt t="6700" x="5394325" y="1785938"/>
          <p14:tracePt t="6717" x="5394325" y="1704975"/>
          <p14:tracePt t="6734" x="5394325" y="1670050"/>
          <p14:tracePt t="6750" x="5394325" y="1643063"/>
          <p14:tracePt t="6767" x="5394325" y="1608138"/>
          <p14:tracePt t="6783" x="5394325" y="1517650"/>
          <p14:tracePt t="6800" x="5394325" y="1509713"/>
          <p14:tracePt t="6817" x="5394325" y="1500188"/>
          <p14:tracePt t="6834" x="5384800" y="1500188"/>
          <p14:tracePt t="7094" x="5367338" y="1500188"/>
          <p14:tracePt t="7103" x="5330825" y="1500188"/>
          <p14:tracePt t="7115" x="5303838" y="1500188"/>
          <p14:tracePt t="7128" x="5268913" y="1500188"/>
          <p14:tracePt t="7141" x="5232400" y="1500188"/>
          <p14:tracePt t="7154" x="5205413" y="1490663"/>
          <p14:tracePt t="7167" x="5180013" y="1490663"/>
          <p14:tracePt t="7183" x="5143500" y="1490663"/>
          <p14:tracePt t="7200" x="5081588" y="1490663"/>
          <p14:tracePt t="7218" x="5054600" y="1490663"/>
          <p14:tracePt t="7233" x="5018088" y="1490663"/>
          <p14:tracePt t="7250" x="4991100" y="1490663"/>
          <p14:tracePt t="7267" x="4902200" y="1500188"/>
          <p14:tracePt t="7284" x="4848225" y="1517650"/>
          <p14:tracePt t="7301" x="4714875" y="1544638"/>
          <p14:tracePt t="7318" x="4652963" y="1562100"/>
          <p14:tracePt t="7333" x="4589463" y="1581150"/>
          <p14:tracePt t="7350" x="4537075" y="1598613"/>
          <p14:tracePt t="7367" x="4411663" y="1643063"/>
          <p14:tracePt t="7384" x="4367213" y="1660525"/>
          <p14:tracePt t="7400" x="4303713" y="1687513"/>
          <p14:tracePt t="7417" x="4224338" y="1751013"/>
          <p14:tracePt t="7435" x="4179888" y="1776413"/>
          <p14:tracePt t="7450" x="4133850" y="1812925"/>
          <p14:tracePt t="7467" x="4081463" y="1847850"/>
          <p14:tracePt t="7483" x="3973513" y="1928813"/>
          <p14:tracePt t="7500" x="3929063" y="1965325"/>
          <p14:tracePt t="7517" x="3803650" y="2089150"/>
          <p14:tracePt t="7535" x="3768725" y="2143125"/>
          <p14:tracePt t="7550" x="3724275" y="2197100"/>
          <p14:tracePt t="7567" x="3705225" y="2251075"/>
          <p14:tracePt t="7584" x="3660775" y="2347913"/>
          <p14:tracePt t="7601" x="3652838" y="2411413"/>
          <p14:tracePt t="7618" x="3652838" y="2625725"/>
          <p14:tracePt t="7639" x="3652838" y="2732088"/>
          <p14:tracePt t="7651" x="3660775" y="2822575"/>
          <p14:tracePt t="7667" x="3679825" y="2901950"/>
          <p14:tracePt t="7683" x="3724275" y="3036888"/>
          <p14:tracePt t="7701" x="3751263" y="3081338"/>
          <p14:tracePt t="7717" x="3759200" y="3108325"/>
          <p14:tracePt t="7733" x="3776663" y="3116263"/>
          <p14:tracePt t="7733" x="3776663" y="3133725"/>
          <p14:tracePt t="7751" x="3786188" y="3133725"/>
          <p14:tracePt t="7767" x="3803650" y="3133725"/>
          <p14:tracePt t="8006" x="3822700" y="3133725"/>
          <p14:tracePt t="8019" x="3848100" y="3133725"/>
          <p14:tracePt t="8032" x="3902075" y="3116263"/>
          <p14:tracePt t="8044" x="3965575" y="3098800"/>
          <p14:tracePt t="8059" x="4027488" y="3071813"/>
          <p14:tracePt t="8071" x="4108450" y="3054350"/>
          <p14:tracePt t="8084" x="4187825" y="3044825"/>
          <p14:tracePt t="8100" x="4259263" y="3027363"/>
          <p14:tracePt t="8117" x="4429125" y="3000375"/>
          <p14:tracePt t="8135" x="4491038" y="2990850"/>
          <p14:tracePt t="8150" x="4562475" y="2982913"/>
          <p14:tracePt t="8167" x="4697413" y="2982913"/>
          <p14:tracePt t="8184" x="4751388" y="2982913"/>
          <p14:tracePt t="8200" x="4803775" y="2982913"/>
          <p14:tracePt t="8217" x="4848225" y="2982913"/>
          <p14:tracePt t="8233" x="4902200" y="2982913"/>
          <p14:tracePt t="8250" x="4938713" y="2982913"/>
          <p14:tracePt t="8267" x="4946650" y="2982913"/>
          <p14:tracePt t="8284" x="4983163" y="2982913"/>
          <p14:tracePt t="8301" x="5010150" y="2982913"/>
          <p14:tracePt t="8317" x="5054600" y="2946400"/>
          <p14:tracePt t="8334" x="5081588" y="2919413"/>
          <p14:tracePt t="8350" x="5160963" y="2857500"/>
          <p14:tracePt t="8367" x="5197475" y="2813050"/>
          <p14:tracePt t="8383" x="5232400" y="2751138"/>
          <p14:tracePt t="8400" x="5303838" y="2571750"/>
          <p14:tracePt t="8418" x="5313363" y="2500313"/>
          <p14:tracePt t="8433" x="5322888" y="2374900"/>
          <p14:tracePt t="8452" x="5322888" y="2339975"/>
          <p14:tracePt t="8467" x="5322888" y="2312988"/>
          <p14:tracePt t="8483" x="5313363" y="2295525"/>
          <p14:tracePt t="8500" x="5259388" y="2232025"/>
          <p14:tracePt t="8518" x="5224463" y="2187575"/>
          <p14:tracePt t="8534" x="5180013" y="2143125"/>
          <p14:tracePt t="8550" x="5133975" y="2098675"/>
          <p14:tracePt t="8567" x="5027613" y="2000250"/>
          <p14:tracePt t="8584" x="4965700" y="1946275"/>
          <p14:tracePt t="8600" x="4848225" y="1857375"/>
          <p14:tracePt t="8618" x="4795838" y="1822450"/>
          <p14:tracePt t="8634" x="4751388" y="1776413"/>
          <p14:tracePt t="8650" x="4697413" y="1741488"/>
          <p14:tracePt t="8667" x="4625975" y="1679575"/>
          <p14:tracePt t="8684" x="4589463" y="1652588"/>
          <p14:tracePt t="8700" x="4562475" y="1625600"/>
          <p14:tracePt t="8717" x="4510088" y="1598613"/>
          <p14:tracePt t="8734" x="4491038" y="1589088"/>
          <p14:tracePt t="8750" x="4483100" y="1581150"/>
          <p14:tracePt t="8767" x="4465638" y="1571625"/>
          <p14:tracePt t="8767" x="4438650" y="1571625"/>
          <p14:tracePt t="8785" x="4411663" y="1571625"/>
          <p14:tracePt t="8800" x="4375150" y="1571625"/>
          <p14:tracePt t="8817" x="4303713" y="1571625"/>
          <p14:tracePt t="8835" x="4276725" y="1571625"/>
          <p14:tracePt t="8850" x="4251325" y="1571625"/>
          <p14:tracePt t="8867" x="4241800" y="1571625"/>
          <p14:tracePt t="8884" x="4197350" y="1598613"/>
          <p14:tracePt t="8900" x="4170363" y="1616075"/>
          <p14:tracePt t="8917" x="4152900" y="1633538"/>
          <p14:tracePt t="8933" x="4116388" y="1670050"/>
          <p14:tracePt t="8950" x="4108450" y="1679575"/>
          <p14:tracePt t="8967" x="4089400" y="1697038"/>
          <p14:tracePt t="8983" x="4081463" y="1724025"/>
          <p14:tracePt t="9000" x="4054475" y="1822450"/>
          <p14:tracePt t="9017" x="4054475" y="1884363"/>
          <p14:tracePt t="9033" x="4054475" y="1982788"/>
          <p14:tracePt t="9051" x="4054475" y="2017713"/>
          <p14:tracePt t="9067" x="4054475" y="2044700"/>
          <p14:tracePt t="9084" x="4054475" y="2071688"/>
          <p14:tracePt t="9100" x="4071938" y="2133600"/>
          <p14:tracePt t="9117" x="4071938" y="2152650"/>
          <p14:tracePt t="9134" x="4081463" y="2179638"/>
          <p14:tracePt t="9150" x="4108450" y="2241550"/>
          <p14:tracePt t="9167" x="4116388" y="2268538"/>
          <p14:tracePt t="9183" x="4133850" y="2295525"/>
          <p14:tracePt t="9200" x="4152900" y="2322513"/>
          <p14:tracePt t="9216" x="4160838" y="2330450"/>
          <p14:tracePt t="9232" x="4170363" y="2347913"/>
          <p14:tracePt t="9249" x="4187825" y="2366963"/>
          <p14:tracePt t="9267" x="4205288" y="2374900"/>
          <p14:tracePt t="9283" x="4205288" y="2384425"/>
          <p14:tracePt t="9299" x="4214813" y="2393950"/>
          <p14:tracePt t="9316" x="4224338" y="2411413"/>
          <p14:tracePt t="9584" x="4241800" y="2419350"/>
          <p14:tracePt t="9597" x="4259263" y="2438400"/>
          <p14:tracePt t="9610" x="4286250" y="2465388"/>
          <p14:tracePt t="9624" x="4322763" y="2490788"/>
          <p14:tracePt t="9636" x="4340225" y="2517775"/>
          <p14:tracePt t="9649" x="4367213" y="2536825"/>
          <p14:tracePt t="9666" x="4394200" y="2562225"/>
          <p14:tracePt t="9682" x="4438650" y="2598738"/>
          <p14:tracePt t="9699" x="4465638" y="2633663"/>
          <p14:tracePt t="9716" x="4491038" y="2652713"/>
          <p14:tracePt t="9732" x="4537075" y="2687638"/>
          <p14:tracePt t="9750" x="4562475" y="2714625"/>
          <p14:tracePt t="9766" x="4589463" y="2732088"/>
          <p14:tracePt t="9782" x="4652963" y="2776538"/>
          <p14:tracePt t="9801" x="4697413" y="2803525"/>
          <p14:tracePt t="9816" x="4732338" y="2822575"/>
          <p14:tracePt t="9833" x="4840288" y="2857500"/>
          <p14:tracePt t="9852" x="4884738" y="2867025"/>
          <p14:tracePt t="9866" x="4919663" y="2867025"/>
          <p14:tracePt t="9882" x="4956175" y="2867025"/>
          <p14:tracePt t="9899" x="5037138" y="2857500"/>
          <p14:tracePt t="9917" x="5072063" y="2847975"/>
          <p14:tracePt t="9933" x="5116513" y="2822575"/>
          <p14:tracePt t="9950" x="5187950" y="2768600"/>
          <p14:tracePt t="9967" x="5214938" y="2751138"/>
          <p14:tracePt t="9982" x="5251450" y="2714625"/>
          <p14:tracePt t="9999" x="5295900" y="2679700"/>
          <p14:tracePt t="10016" x="5357813" y="2616200"/>
          <p14:tracePt t="10033" x="5394325" y="2589213"/>
          <p14:tracePt t="10049" x="5438775" y="2527300"/>
          <p14:tracePt t="10068" x="5446713" y="2517775"/>
          <p14:tracePt t="10082" x="5473700" y="2500313"/>
          <p14:tracePt t="10099" x="5483225" y="2482850"/>
          <p14:tracePt t="10116" x="5510213" y="2438400"/>
          <p14:tracePt t="10133" x="5510213" y="2428875"/>
          <p14:tracePt t="10150" x="5518150" y="2384425"/>
          <p14:tracePt t="10170" x="5527675" y="2366963"/>
          <p14:tracePt t="10183" x="5527675" y="2357438"/>
          <p14:tracePt t="10199" x="5527675" y="2339975"/>
          <p14:tracePt t="10216" x="5527675" y="2295525"/>
          <p14:tracePt t="10234" x="5527675" y="2268538"/>
          <p14:tracePt t="10249" x="5527675" y="2251075"/>
          <p14:tracePt t="10266" x="5527675" y="2224088"/>
          <p14:tracePt t="10282" x="5510213" y="2187575"/>
          <p14:tracePt t="10299" x="5491163" y="2160588"/>
          <p14:tracePt t="10316" x="5483225" y="2143125"/>
          <p14:tracePt t="10332" x="5446713" y="2089150"/>
          <p14:tracePt t="10349" x="5419725" y="2062163"/>
          <p14:tracePt t="10366" x="5394325" y="2027238"/>
          <p14:tracePt t="10382" x="5348288" y="1973263"/>
          <p14:tracePt t="10399" x="5313363" y="1946275"/>
          <p14:tracePt t="10416" x="5276850" y="1911350"/>
          <p14:tracePt t="10433" x="5232400" y="1857375"/>
          <p14:tracePt t="10450" x="5205413" y="1839913"/>
          <p14:tracePt t="10468" x="5187950" y="1812925"/>
          <p14:tracePt t="10482" x="5160963" y="1803400"/>
          <p14:tracePt t="10499" x="5133975" y="1776413"/>
          <p14:tracePt t="10517" x="5108575" y="1758950"/>
          <p14:tracePt t="10532" x="5089525" y="1751013"/>
          <p14:tracePt t="10549" x="5072063" y="1741488"/>
          <p14:tracePt t="10566" x="5037138" y="1724025"/>
          <p14:tracePt t="10583" x="5027613" y="1724025"/>
          <p14:tracePt t="10600" x="4991100" y="1704975"/>
          <p14:tracePt t="10617" x="4965700" y="1704975"/>
          <p14:tracePt t="10633" x="4946650" y="1704975"/>
          <p14:tracePt t="10649" x="4902200" y="1704975"/>
          <p14:tracePt t="10667" x="4884738" y="1704975"/>
          <p14:tracePt t="10682" x="4867275" y="1704975"/>
          <p14:tracePt t="10699" x="4848225" y="1704975"/>
          <p14:tracePt t="10716" x="4803775" y="1704975"/>
          <p14:tracePt t="10732" x="4776788" y="1704975"/>
          <p14:tracePt t="10749" x="4759325" y="1704975"/>
          <p14:tracePt t="10766" x="4732338" y="1704975"/>
          <p14:tracePt t="10782" x="4687888" y="1704975"/>
          <p14:tracePt t="10799" x="4660900" y="1724025"/>
          <p14:tracePt t="10816" x="4625975" y="1741488"/>
          <p14:tracePt t="10833" x="4589463" y="1751013"/>
          <p14:tracePt t="10849" x="4581525" y="1751013"/>
          <p14:tracePt t="10866" x="4562475" y="1758950"/>
          <p14:tracePt t="10882" x="4554538" y="1768475"/>
          <p14:tracePt t="10899" x="4537075" y="1776413"/>
          <p14:tracePt t="10916" x="4527550" y="1785938"/>
          <p14:tracePt t="10947" x="4518025" y="1785938"/>
          <p14:tracePt t="10959" x="4510088" y="1795463"/>
          <p14:tracePt t="10972" x="4500563" y="1803400"/>
          <p14:tracePt t="10984" x="4491038" y="1822450"/>
          <p14:tracePt t="10999" x="4473575" y="1830388"/>
          <p14:tracePt t="11016" x="4465638" y="1847850"/>
          <p14:tracePt t="11033" x="4438650" y="1866900"/>
          <p14:tracePt t="11049" x="4438650" y="1874838"/>
          <p14:tracePt t="11066" x="4419600" y="1884363"/>
          <p14:tracePt t="11082" x="4419600" y="1901825"/>
          <p14:tracePt t="11099" x="4402138" y="1919288"/>
          <p14:tracePt t="11116" x="4394200" y="1946275"/>
          <p14:tracePt t="11132" x="4375150" y="1990725"/>
          <p14:tracePt t="11151" x="4367213" y="2017713"/>
          <p14:tracePt t="11166" x="4357688" y="2036763"/>
          <p14:tracePt t="11182" x="4348163" y="2062163"/>
          <p14:tracePt t="11199" x="4348163" y="2081213"/>
          <p14:tracePt t="11216" x="4340225" y="2133600"/>
          <p14:tracePt t="11232" x="4330700" y="2143125"/>
          <p14:tracePt t="11249" x="4322763" y="2170113"/>
          <p14:tracePt t="11266" x="4322763" y="2179638"/>
          <p14:tracePt t="11282" x="4322763" y="2197100"/>
          <p14:tracePt t="11310" x="4322763" y="2232025"/>
          <p14:tracePt t="11330" x="4322763" y="2251075"/>
          <p14:tracePt t="11342" x="4322763" y="2276475"/>
          <p14:tracePt t="11354" x="4322763" y="2303463"/>
          <p14:tracePt t="11367" x="4322763" y="2322513"/>
          <p14:tracePt t="11382" x="4322763" y="2347913"/>
          <p14:tracePt t="11399" x="4322763" y="2366963"/>
          <p14:tracePt t="11416" x="4322763" y="2401888"/>
          <p14:tracePt t="11432" x="4322763" y="2419350"/>
          <p14:tracePt t="11449" x="4322763" y="2438400"/>
          <p14:tracePt t="11466" x="4340225" y="2473325"/>
          <p14:tracePt t="11483" x="4348163" y="2500313"/>
          <p14:tracePt t="11499" x="4375150" y="2536825"/>
          <p14:tracePt t="11516" x="4411663" y="2581275"/>
          <p14:tracePt t="11533" x="4419600" y="2608263"/>
          <p14:tracePt t="11549" x="4429125" y="2616200"/>
          <p14:tracePt t="11566" x="4446588" y="2633663"/>
          <p14:tracePt t="11584" x="4456113" y="2643188"/>
          <p14:tracePt t="11600" x="4473575" y="2652713"/>
          <p14:tracePt t="11616" x="4491038" y="2660650"/>
          <p14:tracePt t="11633" x="4545013" y="2687638"/>
          <p14:tracePt t="11649" x="4572000" y="2697163"/>
          <p14:tracePt t="11666" x="4625975" y="2714625"/>
          <p14:tracePt t="11682" x="4697413" y="2724150"/>
          <p14:tracePt t="11699" x="4714875" y="2732088"/>
          <p14:tracePt t="11716" x="4732338" y="2732088"/>
          <p14:tracePt t="11732" x="4759325" y="2741613"/>
          <p14:tracePt t="11750" x="4786313" y="2741613"/>
          <p14:tracePt t="11766" x="4803775" y="2741613"/>
          <p14:tracePt t="11782" x="4822825" y="2741613"/>
          <p14:tracePt t="11800" x="4840288" y="2741613"/>
          <p14:tracePt t="11816" x="4848225" y="2741613"/>
          <p14:tracePt t="11833" x="4857750" y="2741613"/>
          <p14:tracePt t="11851" x="4867275" y="2741613"/>
          <p14:tracePt t="11866" x="4875213" y="2741613"/>
          <p14:tracePt t="11883" x="4884738" y="2732088"/>
          <p14:tracePt t="11900" x="4919663" y="2705100"/>
          <p14:tracePt t="11916" x="4929188" y="2687638"/>
          <p14:tracePt t="11933" x="4946650" y="2670175"/>
          <p14:tracePt t="11949" x="4973638" y="2633663"/>
          <p14:tracePt t="11966" x="4973638" y="2625725"/>
          <p14:tracePt t="11982" x="4983163" y="2608263"/>
          <p14:tracePt t="11999" x="4983163" y="2598738"/>
          <p14:tracePt t="12017" x="4983163" y="2589213"/>
          <p14:tracePt t="12032" x="4983163" y="2581275"/>
          <p14:tracePt t="12049" x="4991100" y="2554288"/>
          <p14:tracePt t="12067" x="4991100" y="2536825"/>
          <p14:tracePt t="12082" x="4991100" y="2527300"/>
          <p14:tracePt t="12099" x="4991100" y="2517775"/>
          <p14:tracePt t="12116" x="4991100" y="2509838"/>
          <p14:tracePt t="13020" x="4991100" y="2500313"/>
          <p14:tracePt t="13200" x="4991100" y="2490788"/>
          <p14:tracePt t="13213" x="4991100" y="2482850"/>
          <p14:tracePt t="13224" x="4991100" y="2473325"/>
          <p14:tracePt t="13238" x="4991100" y="2465388"/>
          <p14:tracePt t="13251" x="4991100" y="2446338"/>
          <p14:tracePt t="13266" x="4983163" y="2446338"/>
          <p14:tracePt t="13283" x="4983163" y="2438400"/>
          <p14:tracePt t="13299" x="4983163" y="2419350"/>
          <p14:tracePt t="13318" x="4965700" y="2401888"/>
          <p14:tracePt t="13332" x="4956175" y="2374900"/>
          <p14:tracePt t="13349" x="4946650" y="2312988"/>
          <p14:tracePt t="13367" x="4929188" y="2286000"/>
          <p14:tracePt t="13383" x="4919663" y="2268538"/>
          <p14:tracePt t="13399" x="4919663" y="2251075"/>
          <p14:tracePt t="13416" x="4902200" y="2224088"/>
          <p14:tracePt t="13433" x="4902200" y="2205038"/>
          <p14:tracePt t="13449" x="4884738" y="2170113"/>
          <p14:tracePt t="13467" x="4875213" y="2152650"/>
          <p14:tracePt t="13483" x="4867275" y="2143125"/>
          <p14:tracePt t="13499" x="4857750" y="2125663"/>
          <p14:tracePt t="13517" x="4848225" y="2108200"/>
          <p14:tracePt t="13533" x="4822825" y="2081213"/>
          <p14:tracePt t="13549" x="4822825" y="2071688"/>
          <p14:tracePt t="13566" x="4786313" y="2036763"/>
          <p14:tracePt t="13583" x="4768850" y="2017713"/>
          <p14:tracePt t="13600" x="4732338" y="1982788"/>
          <p14:tracePt t="13616" x="4714875" y="1965325"/>
          <p14:tracePt t="13633" x="4616450" y="1901825"/>
          <p14:tracePt t="13650" x="4562475" y="1874838"/>
          <p14:tracePt t="13666" x="4491038" y="1839913"/>
          <p14:tracePt t="13684" x="4465638" y="1830388"/>
          <p14:tracePt t="13699" x="4456113" y="1830388"/>
          <p14:tracePt t="13722" x="4446588" y="1830388"/>
          <p14:tracePt t="13740" x="4438650" y="1830388"/>
          <p14:tracePt t="13749" x="4429125" y="1830388"/>
          <p14:tracePt t="13766" x="4419600" y="1830388"/>
          <p14:tracePt t="13782" x="4394200" y="1830388"/>
          <p14:tracePt t="13800" x="4367213" y="1830388"/>
          <p14:tracePt t="13816" x="4348163" y="1830388"/>
          <p14:tracePt t="13833" x="4340225" y="1830388"/>
          <p14:tracePt t="13849" x="4303713" y="1847850"/>
          <p14:tracePt t="13866" x="4276725" y="1857375"/>
          <p14:tracePt t="13883" x="4268788" y="1866900"/>
          <p14:tracePt t="13900" x="4251325" y="1884363"/>
          <p14:tracePt t="13917" x="4251325" y="1893888"/>
          <p14:tracePt t="13933" x="4241800" y="1901825"/>
          <p14:tracePt t="13950" x="4232275" y="1919288"/>
          <p14:tracePt t="13966" x="4224338" y="1928813"/>
          <p14:tracePt t="13983" x="4214813" y="1938338"/>
          <p14:tracePt t="13999" x="4214813" y="1965325"/>
          <p14:tracePt t="14017" x="4214813" y="1982788"/>
          <p14:tracePt t="14033" x="4205288" y="2000250"/>
          <p14:tracePt t="14049" x="4197350" y="2009775"/>
          <p14:tracePt t="14079" x="4197350" y="2027238"/>
          <p14:tracePt t="15852" x="4214813" y="2027238"/>
          <p14:tracePt t="15862" x="4259263" y="2036763"/>
          <p14:tracePt t="15873" x="4340225" y="2044700"/>
          <p14:tracePt t="15886" x="4438650" y="2062163"/>
          <p14:tracePt t="15900" x="4572000" y="2098675"/>
          <p14:tracePt t="15916" x="4724400" y="2133600"/>
          <p14:tracePt t="15933" x="4911725" y="2170113"/>
          <p14:tracePt t="15949" x="5116513" y="2205038"/>
          <p14:tracePt t="15966" x="5670550" y="2339975"/>
          <p14:tracePt t="15983" x="5857875" y="2374900"/>
          <p14:tracePt t="15999" x="6205538" y="2419350"/>
          <p14:tracePt t="16018" x="6313488" y="2455863"/>
          <p14:tracePt t="16033" x="6419850" y="2473325"/>
          <p14:tracePt t="16049" x="6572250" y="2527300"/>
          <p14:tracePt t="16066" x="6616700" y="2536825"/>
          <p14:tracePt t="16083" x="6661150" y="2554288"/>
          <p14:tracePt t="16099" x="6705600" y="2562225"/>
          <p14:tracePt t="16116" x="6715125" y="2562225"/>
          <p14:tracePt t="16133" x="6724650" y="2562225"/>
          <p14:tracePt t="16153" x="6715125" y="2562225"/>
          <p14:tracePt t="16394" x="6680200" y="2554288"/>
          <p14:tracePt t="16407" x="6653213" y="2536825"/>
          <p14:tracePt t="16422" x="6626225" y="2527300"/>
          <p14:tracePt t="16434" x="6581775" y="2500313"/>
          <p14:tracePt t="16447" x="6554788" y="2473325"/>
          <p14:tracePt t="16459" x="6518275" y="2465388"/>
          <p14:tracePt t="16471" x="6518275" y="2455863"/>
          <p14:tracePt t="16485" x="6500813" y="2446338"/>
          <p14:tracePt t="16499" x="6491288" y="2446338"/>
          <p14:tracePt t="16516" x="6491288" y="2438400"/>
          <p14:tracePt t="16534" x="6483350" y="2438400"/>
          <p14:tracePt t="16573" x="6465888" y="2438400"/>
          <p14:tracePt t="16840" x="6429375" y="2446338"/>
          <p14:tracePt t="16854" x="6340475" y="2482850"/>
          <p14:tracePt t="16866" x="6205538" y="2562225"/>
          <p14:tracePt t="16879" x="6089650" y="2643188"/>
          <p14:tracePt t="16892" x="5938838" y="2732088"/>
          <p14:tracePt t="16906" x="5840413" y="2803525"/>
          <p14:tracePt t="16917" x="5751513" y="2867025"/>
          <p14:tracePt t="16933" x="5688013" y="2928938"/>
          <p14:tracePt t="16949" x="5616575" y="2990850"/>
          <p14:tracePt t="16966" x="5473700" y="3108325"/>
          <p14:tracePt t="16983" x="5419725" y="3160713"/>
          <p14:tracePt t="17000" x="5367338" y="3205163"/>
          <p14:tracePt t="17016" x="5286375" y="3276600"/>
          <p14:tracePt t="17034" x="5276850" y="3286125"/>
          <p14:tracePt t="17050" x="5259388" y="3303588"/>
          <p14:tracePt t="17066" x="5251450" y="3313113"/>
          <p14:tracePt t="17084" x="5251450" y="3322638"/>
          <p14:tracePt t="17099" x="5251450" y="3330575"/>
          <p14:tracePt t="17172" x="5241925" y="3340100"/>
          <p14:tracePt t="17185" x="5224463" y="3348038"/>
          <p14:tracePt t="17197" x="5197475" y="3375025"/>
          <p14:tracePt t="17210" x="5170488" y="3402013"/>
          <p14:tracePt t="17225" x="5143500" y="3419475"/>
          <p14:tracePt t="17236" x="5126038" y="3438525"/>
          <p14:tracePt t="17249" x="5116513" y="3446463"/>
          <p14:tracePt t="17266" x="5108575" y="3465513"/>
          <p14:tracePt t="17283" x="5089525" y="347345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541" y="994494"/>
            <a:ext cx="10515600" cy="4351338"/>
          </a:xfrm>
        </p:spPr>
        <p:txBody>
          <a:bodyPr/>
          <a:lstStyle/>
          <a:p>
            <a:pPr marL="0" indent="0">
              <a:buNone/>
            </a:pPr>
            <a:r>
              <a:rPr lang="en-US" dirty="0">
                <a:solidFill>
                  <a:srgbClr val="002060"/>
                </a:solidFill>
                <a:latin typeface="Times New Roman" panose="02020603050405020304" pitchFamily="18" charset="0"/>
                <a:cs typeface="Times New Roman" panose="02020603050405020304" pitchFamily="18" charset="0"/>
              </a:rPr>
              <a:t>.</a:t>
            </a:r>
            <a:r>
              <a:rPr lang="en-US" sz="3200" dirty="0">
                <a:solidFill>
                  <a:srgbClr val="002060"/>
                </a:solidFill>
                <a:latin typeface="Times New Roman" panose="02020603050405020304" pitchFamily="18" charset="0"/>
                <a:cs typeface="Times New Roman" panose="02020603050405020304" pitchFamily="18" charset="0"/>
              </a:rPr>
              <a:t>this area functions in concert with the premotor area to provide body-wide attitudinal movements, fixation movements of the different segments of the body, positional movements of the head and eyes.</a:t>
            </a:r>
          </a:p>
          <a:p>
            <a:endParaRPr lang="en-US"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1D82A327-3011-418C-A063-1D05F94B2CFC}"/>
              </a:ext>
            </a:extLst>
          </p:cNvPr>
          <p:cNvSpPr>
            <a:spLocks noGrp="1"/>
          </p:cNvSpPr>
          <p:nvPr>
            <p:ph type="sldNum" sz="quarter" idx="12"/>
          </p:nvPr>
        </p:nvSpPr>
        <p:spPr/>
        <p:txBody>
          <a:bodyPr/>
          <a:lstStyle/>
          <a:p>
            <a:fld id="{9E8A7AF6-A3A2-42DC-95DB-7EF232291C8F}" type="slidenum">
              <a:rPr lang="en-US" smtClean="0"/>
              <a:t>18</a:t>
            </a:fld>
            <a:endParaRPr lang="en-US"/>
          </a:p>
        </p:txBody>
      </p:sp>
    </p:spTree>
    <p:extLst>
      <p:ext uri="{BB962C8B-B14F-4D97-AF65-F5344CB8AC3E}">
        <p14:creationId xmlns:p14="http://schemas.microsoft.com/office/powerpoint/2010/main" val="4003758502"/>
      </p:ext>
    </p:extLst>
  </p:cSld>
  <p:clrMapOvr>
    <a:masterClrMapping/>
  </p:clrMapOvr>
  <mc:AlternateContent xmlns:mc="http://schemas.openxmlformats.org/markup-compatibility/2006" xmlns:p14="http://schemas.microsoft.com/office/powerpoint/2010/main">
    <mc:Choice Requires="p14">
      <p:transition spd="slow" p14:dur="2000" advTm="178310"/>
    </mc:Choice>
    <mc:Fallback xmlns="">
      <p:transition spd="slow" advTm="178310"/>
    </mc:Fallback>
  </mc:AlternateContent>
  <p:extLst>
    <p:ext uri="{3A86A75C-4F4B-4683-9AE1-C65F6400EC91}">
      <p14:laserTraceLst xmlns:p14="http://schemas.microsoft.com/office/powerpoint/2010/main">
        <p14:tracePtLst>
          <p14:tracePt t="116475" x="5054600" y="3473450"/>
          <p14:tracePt t="116801" x="4973638" y="3473450"/>
          <p14:tracePt t="116813" x="4741863" y="3473450"/>
          <p14:tracePt t="116825" x="4330700" y="3473450"/>
          <p14:tracePt t="116839" x="3822700" y="3465513"/>
          <p14:tracePt t="116852" x="3286125" y="3446463"/>
          <p14:tracePt t="116867" x="2795588" y="3419475"/>
          <p14:tracePt t="116884" x="2374900" y="3384550"/>
          <p14:tracePt t="116900" x="1874838" y="3340100"/>
          <p14:tracePt t="116918" x="1758950" y="3322638"/>
          <p14:tracePt t="116934" x="1660525" y="3313113"/>
          <p14:tracePt t="116934" x="1598613" y="3295650"/>
          <p14:tracePt t="116953" x="1554163" y="3276600"/>
          <p14:tracePt t="116967" x="1527175" y="3268663"/>
          <p14:tracePt t="116984" x="1509713" y="3259138"/>
          <p14:tracePt t="117000" x="1473200" y="3241675"/>
          <p14:tracePt t="117018" x="1455738" y="3232150"/>
          <p14:tracePt t="117035" x="1446213" y="3232150"/>
          <p14:tracePt t="117051" x="1419225" y="3224213"/>
          <p14:tracePt t="117068" x="1330325" y="3187700"/>
          <p14:tracePt t="117335" x="1250950" y="3152775"/>
          <p14:tracePt t="117348" x="1179513" y="3125788"/>
          <p14:tracePt t="117361" x="1098550" y="3098800"/>
          <p14:tracePt t="117374" x="1071563" y="3071813"/>
          <p14:tracePt t="117387" x="1044575" y="3054350"/>
          <p14:tracePt t="117401" x="1017588" y="3044825"/>
          <p14:tracePt t="117418" x="1000125" y="3036888"/>
          <p14:tracePt t="117438" x="990600" y="3036888"/>
          <p14:tracePt t="117462" x="982663" y="3036888"/>
          <p14:tracePt t="117514" x="982663" y="3027363"/>
          <p14:tracePt t="117634" x="1009650" y="2982913"/>
          <p14:tracePt t="117653" x="1036638" y="2955925"/>
          <p14:tracePt t="117667" x="1089025" y="2894013"/>
          <p14:tracePt t="117679" x="1179513" y="2840038"/>
          <p14:tracePt t="117692" x="1285875" y="2768600"/>
          <p14:tracePt t="117704" x="1401763" y="2697163"/>
          <p14:tracePt t="117718" x="1482725" y="2652713"/>
          <p14:tracePt t="117736" x="1625600" y="2616200"/>
          <p14:tracePt t="117756" x="1652588" y="2616200"/>
          <p14:tracePt t="117768" x="1660525" y="2616200"/>
          <p14:tracePt t="117784" x="1679575" y="2616200"/>
          <p14:tracePt t="117801" x="1687513" y="2616200"/>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802" y="499101"/>
            <a:ext cx="10515600" cy="4351338"/>
          </a:xfrm>
        </p:spPr>
        <p:txBody>
          <a:bodyPr/>
          <a:lstStyle/>
          <a:p>
            <a:pPr marL="0" indent="0">
              <a:buNone/>
            </a:pPr>
            <a:r>
              <a:rPr lang="en-US" b="1" dirty="0">
                <a:solidFill>
                  <a:srgbClr val="C00000"/>
                </a:solidFill>
                <a:latin typeface="Times New Roman" panose="02020603050405020304" pitchFamily="18" charset="0"/>
                <a:cs typeface="Times New Roman" panose="02020603050405020304" pitchFamily="18" charset="0"/>
              </a:rPr>
              <a:t>SOME SPECIALIZED AREAS OF MOTOR CONTROL FOUND IN THE HUMAN MOTOR CORTEX</a:t>
            </a:r>
          </a:p>
          <a:p>
            <a:pPr marL="0" indent="0">
              <a:buNone/>
            </a:pPr>
            <a:endParaRPr lang="en-US" b="1" dirty="0">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control specific motor functions.</a:t>
            </a: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A76B78CB-8DDB-4003-B211-FE7582F46E82}"/>
              </a:ext>
            </a:extLst>
          </p:cNvPr>
          <p:cNvSpPr>
            <a:spLocks noGrp="1"/>
          </p:cNvSpPr>
          <p:nvPr>
            <p:ph type="sldNum" sz="quarter" idx="12"/>
          </p:nvPr>
        </p:nvSpPr>
        <p:spPr/>
        <p:txBody>
          <a:bodyPr/>
          <a:lstStyle/>
          <a:p>
            <a:fld id="{9E8A7AF6-A3A2-42DC-95DB-7EF232291C8F}" type="slidenum">
              <a:rPr lang="en-US" smtClean="0"/>
              <a:t>19</a:t>
            </a:fld>
            <a:endParaRPr lang="en-US"/>
          </a:p>
        </p:txBody>
      </p:sp>
    </p:spTree>
    <p:extLst>
      <p:ext uri="{BB962C8B-B14F-4D97-AF65-F5344CB8AC3E}">
        <p14:creationId xmlns:p14="http://schemas.microsoft.com/office/powerpoint/2010/main" val="2951603843"/>
      </p:ext>
    </p:extLst>
  </p:cSld>
  <p:clrMapOvr>
    <a:masterClrMapping/>
  </p:clrMapOvr>
  <mc:AlternateContent xmlns:mc="http://schemas.openxmlformats.org/markup-compatibility/2006" xmlns:p14="http://schemas.microsoft.com/office/powerpoint/2010/main">
    <mc:Choice Requires="p14">
      <p:transition spd="slow" p14:dur="2000" advTm="53763"/>
    </mc:Choice>
    <mc:Fallback xmlns="">
      <p:transition spd="slow" advTm="53763"/>
    </mc:Fallback>
  </mc:AlternateContent>
  <p:extLst>
    <p:ext uri="{3A86A75C-4F4B-4683-9AE1-C65F6400EC91}">
      <p14:laserTraceLst xmlns:p14="http://schemas.microsoft.com/office/powerpoint/2010/main">
        <p14:tracePtLst>
          <p14:tracePt t="1764" x="1652588" y="2616200"/>
          <p14:tracePt t="2174" x="1527175" y="2616200"/>
          <p14:tracePt t="2185" x="1214438" y="2633663"/>
          <p14:tracePt t="2196" x="652463" y="2687638"/>
          <p14:tracePt t="2210" x="88900" y="2724150"/>
          <p14:tracePt t="2223" x="0" y="2759075"/>
          <p14:tracePt t="2234" x="0" y="2776538"/>
          <p14:tracePt t="2249" x="0" y="2759075"/>
          <p14:tracePt t="2298" x="0" y="2741613"/>
          <p14:tracePt t="2310" x="0" y="2724150"/>
          <p14:tracePt t="2324" x="0" y="2687638"/>
          <p14:tracePt t="2336" x="44450" y="2633663"/>
          <p14:tracePt t="2349" x="214313" y="2500313"/>
          <p14:tracePt t="2364" x="652463" y="2251075"/>
          <p14:tracePt t="2381" x="2027238" y="1731963"/>
          <p14:tracePt t="2399" x="2625725" y="1598613"/>
          <p14:tracePt t="2414" x="3259138" y="1527175"/>
          <p14:tracePt t="2430" x="3848100" y="1490663"/>
          <p14:tracePt t="2447" x="4875213" y="1544638"/>
          <p14:tracePt t="2464" x="5214938" y="1643063"/>
          <p14:tracePt t="2480" x="5446713" y="1776413"/>
          <p14:tracePt t="2497" x="5581650" y="1901825"/>
          <p14:tracePt t="2514" x="7419975" y="2473325"/>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2805"/>
            <a:ext cx="10515600" cy="1325563"/>
          </a:xfrm>
        </p:spPr>
        <p:txBody>
          <a:bodyPr/>
          <a:lstStyle/>
          <a:p>
            <a:r>
              <a:rPr lang="en-US" dirty="0">
                <a:solidFill>
                  <a:srgbClr val="C00000"/>
                </a:solidFill>
                <a:latin typeface="Times New Roman" panose="02020603050405020304" pitchFamily="18" charset="0"/>
                <a:cs typeface="Times New Roman" panose="02020603050405020304" pitchFamily="18" charset="0"/>
              </a:rPr>
              <a:t>Lecture 3 motor cortex</a:t>
            </a:r>
            <a:br>
              <a:rPr lang="en-US" dirty="0">
                <a:solidFill>
                  <a:srgbClr val="C00000"/>
                </a:solidFill>
                <a:latin typeface="Times New Roman" panose="02020603050405020304" pitchFamily="18" charset="0"/>
                <a:cs typeface="Times New Roman" panose="02020603050405020304" pitchFamily="18" charset="0"/>
              </a:rPr>
            </a:br>
            <a:r>
              <a:rPr lang="en-US" dirty="0">
                <a:solidFill>
                  <a:srgbClr val="C00000"/>
                </a:solidFill>
                <a:latin typeface="Times New Roman" panose="02020603050405020304" pitchFamily="18" charset="0"/>
                <a:cs typeface="Times New Roman" panose="02020603050405020304" pitchFamily="18" charset="0"/>
              </a:rPr>
              <a:t>Objectives</a:t>
            </a:r>
          </a:p>
        </p:txBody>
      </p:sp>
      <p:sp>
        <p:nvSpPr>
          <p:cNvPr id="3" name="Content Placeholder 2"/>
          <p:cNvSpPr>
            <a:spLocks noGrp="1"/>
          </p:cNvSpPr>
          <p:nvPr>
            <p:ph idx="1"/>
          </p:nvPr>
        </p:nvSpPr>
        <p:spPr>
          <a:xfrm>
            <a:off x="838200" y="2374265"/>
            <a:ext cx="10515600" cy="4351338"/>
          </a:xfrm>
        </p:spPr>
        <p:txBody>
          <a:bodyPr>
            <a:normAutofit/>
          </a:bodyPr>
          <a:lstStyle/>
          <a:p>
            <a:pPr marL="514350" indent="-514350">
              <a:buAutoNum type="arabicPeriod"/>
            </a:pPr>
            <a:r>
              <a:rPr lang="en-US" sz="3600" dirty="0">
                <a:latin typeface="Times New Roman" panose="02020603050405020304" pitchFamily="18" charset="0"/>
                <a:cs typeface="Times New Roman" panose="02020603050405020304" pitchFamily="18" charset="0"/>
              </a:rPr>
              <a:t>What is motor cortex</a:t>
            </a:r>
          </a:p>
          <a:p>
            <a:pPr marL="514350" indent="-514350">
              <a:buAutoNum type="arabicPeriod"/>
            </a:pPr>
            <a:r>
              <a:rPr lang="en-US" sz="3600" dirty="0">
                <a:latin typeface="Times New Roman" panose="02020603050405020304" pitchFamily="18" charset="0"/>
                <a:cs typeface="Times New Roman" panose="02020603050405020304" pitchFamily="18" charset="0"/>
              </a:rPr>
              <a:t>Main  Motor cortex areas</a:t>
            </a:r>
          </a:p>
          <a:p>
            <a:pPr marL="514350" indent="-514350">
              <a:buFont typeface="Arial" panose="020B0604020202020204" pitchFamily="34" charset="0"/>
              <a:buAutoNum type="arabicPeriod"/>
            </a:pPr>
            <a:r>
              <a:rPr lang="en-US" sz="3600" dirty="0">
                <a:latin typeface="Times New Roman" panose="02020603050405020304" pitchFamily="18" charset="0"/>
                <a:cs typeface="Times New Roman" panose="02020603050405020304" pitchFamily="18" charset="0"/>
              </a:rPr>
              <a:t>Some specialized areas of motor cortex.</a:t>
            </a:r>
          </a:p>
          <a:p>
            <a:pPr marL="514350" indent="-514350">
              <a:buAutoNum type="arabicPeriod"/>
            </a:pPr>
            <a:endParaRPr lang="en-US" sz="36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3F153A3E-B4AF-4FE7-8D57-E8BA10D59212}"/>
              </a:ext>
            </a:extLst>
          </p:cNvPr>
          <p:cNvSpPr>
            <a:spLocks noGrp="1"/>
          </p:cNvSpPr>
          <p:nvPr>
            <p:ph type="sldNum" sz="quarter" idx="12"/>
          </p:nvPr>
        </p:nvSpPr>
        <p:spPr/>
        <p:txBody>
          <a:bodyPr/>
          <a:lstStyle/>
          <a:p>
            <a:fld id="{9E8A7AF6-A3A2-42DC-95DB-7EF232291C8F}" type="slidenum">
              <a:rPr lang="en-US" smtClean="0"/>
              <a:t>2</a:t>
            </a:fld>
            <a:endParaRPr lang="en-US"/>
          </a:p>
        </p:txBody>
      </p:sp>
    </p:spTree>
    <p:custDataLst>
      <p:tags r:id="rId1"/>
    </p:custDataLst>
    <p:extLst>
      <p:ext uri="{BB962C8B-B14F-4D97-AF65-F5344CB8AC3E}">
        <p14:creationId xmlns:p14="http://schemas.microsoft.com/office/powerpoint/2010/main" val="3781142679"/>
      </p:ext>
    </p:extLst>
  </p:cSld>
  <p:clrMapOvr>
    <a:masterClrMapping/>
  </p:clrMapOvr>
  <mc:AlternateContent xmlns:mc="http://schemas.openxmlformats.org/markup-compatibility/2006" xmlns:p14="http://schemas.microsoft.com/office/powerpoint/2010/main">
    <mc:Choice Requires="p14">
      <p:transition spd="slow" p14:dur="2000" advTm="20493"/>
    </mc:Choice>
    <mc:Fallback xmlns="">
      <p:transition spd="slow" advTm="204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0201" y="0"/>
            <a:ext cx="2971800" cy="3651326"/>
          </a:xfrm>
          <a:prstGeom prst="rect">
            <a:avLst/>
          </a:prstGeom>
        </p:spPr>
      </p:pic>
      <p:sp>
        <p:nvSpPr>
          <p:cNvPr id="2" name="Title 1"/>
          <p:cNvSpPr>
            <a:spLocks noGrp="1"/>
          </p:cNvSpPr>
          <p:nvPr>
            <p:ph type="title"/>
          </p:nvPr>
        </p:nvSpPr>
        <p:spPr>
          <a:xfrm>
            <a:off x="548640" y="365125"/>
            <a:ext cx="10515600" cy="1325563"/>
          </a:xfrm>
        </p:spPr>
        <p:txBody>
          <a:bodyPr/>
          <a:lstStyle/>
          <a:p>
            <a:r>
              <a:rPr lang="en-US" b="1" dirty="0">
                <a:solidFill>
                  <a:srgbClr val="C00000"/>
                </a:solidFill>
                <a:latin typeface="Times New Roman" panose="02020603050405020304" pitchFamily="18" charset="0"/>
                <a:cs typeface="Times New Roman" panose="02020603050405020304" pitchFamily="18" charset="0"/>
              </a:rPr>
              <a:t>Broca’s Area (Motor Speech Area)</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8640" y="1690688"/>
            <a:ext cx="9753600" cy="4211003"/>
          </a:xfrm>
        </p:spPr>
        <p:txBody>
          <a:bodyPr>
            <a:normAutofit/>
          </a:bodyPr>
          <a:lstStyle/>
          <a:p>
            <a:pPr marL="0" lvl="1" indent="0">
              <a:buClr>
                <a:schemeClr val="tx1"/>
              </a:buClr>
              <a:buSzPct val="100000"/>
              <a:buNone/>
              <a:defRPr/>
            </a:pPr>
            <a:r>
              <a:rPr lang="en-US" altLang="en-US" sz="3200" dirty="0">
                <a:solidFill>
                  <a:srgbClr val="002060"/>
                </a:solidFill>
                <a:latin typeface="Times New Roman" panose="02020603050405020304" pitchFamily="18" charset="0"/>
                <a:cs typeface="Times New Roman" panose="02020603050405020304" pitchFamily="18" charset="0"/>
              </a:rPr>
              <a:t>It’s the site for expression of words by exciting</a:t>
            </a:r>
          </a:p>
          <a:p>
            <a:pPr marL="0" lvl="1" indent="0">
              <a:buClr>
                <a:schemeClr val="tx1"/>
              </a:buClr>
              <a:buSzPct val="100000"/>
              <a:buNone/>
              <a:defRPr/>
            </a:pPr>
            <a:r>
              <a:rPr lang="en-US" altLang="en-US" sz="3200" dirty="0">
                <a:solidFill>
                  <a:srgbClr val="002060"/>
                </a:solidFill>
                <a:latin typeface="Times New Roman" panose="02020603050405020304" pitchFamily="18" charset="0"/>
                <a:cs typeface="Times New Roman" panose="02020603050405020304" pitchFamily="18" charset="0"/>
              </a:rPr>
              <a:t>simultaneously the laryngeal muscle, respiratory muscles and muscles of the mouth.</a:t>
            </a:r>
          </a:p>
          <a:p>
            <a:pPr marL="0" lvl="1" indent="0">
              <a:buClr>
                <a:schemeClr val="tx1"/>
              </a:buClr>
              <a:buSzPct val="100000"/>
              <a:buNone/>
              <a:defRPr/>
            </a:pPr>
            <a:endParaRPr lang="en-US" altLang="en-US" sz="3200" dirty="0">
              <a:solidFill>
                <a:srgbClr val="002060"/>
              </a:solidFill>
              <a:latin typeface="Times New Roman" panose="02020603050405020304" pitchFamily="18" charset="0"/>
              <a:cs typeface="Times New Roman" panose="02020603050405020304" pitchFamily="18" charset="0"/>
            </a:endParaRPr>
          </a:p>
          <a:p>
            <a:pPr marL="0" lvl="1" indent="0">
              <a:buClr>
                <a:schemeClr val="tx1"/>
              </a:buClr>
              <a:buSzPct val="100000"/>
              <a:buNone/>
              <a:defRPr/>
            </a:pPr>
            <a:r>
              <a:rPr lang="en-US" altLang="en-US" sz="3200" dirty="0">
                <a:solidFill>
                  <a:srgbClr val="002060"/>
                </a:solidFill>
                <a:latin typeface="Times New Roman" panose="02020603050405020304" pitchFamily="18" charset="0"/>
                <a:cs typeface="Times New Roman" panose="02020603050405020304" pitchFamily="18" charset="0"/>
              </a:rPr>
              <a:t>Damage to this area </a:t>
            </a:r>
            <a:r>
              <a:rPr lang="en-US" altLang="en-US" sz="3200" dirty="0">
                <a:solidFill>
                  <a:srgbClr val="002060"/>
                </a:solidFill>
                <a:latin typeface="Times New Roman" panose="02020603050405020304" pitchFamily="18" charset="0"/>
                <a:cs typeface="Times New Roman" panose="02020603050405020304" pitchFamily="18" charset="0"/>
                <a:sym typeface="Symbol" pitchFamily="18" charset="2"/>
              </a:rPr>
              <a:t></a:t>
            </a:r>
            <a:r>
              <a:rPr lang="en-US" altLang="en-US" sz="3200" dirty="0">
                <a:solidFill>
                  <a:srgbClr val="002060"/>
                </a:solidFill>
                <a:latin typeface="Times New Roman" panose="02020603050405020304" pitchFamily="18" charset="0"/>
                <a:cs typeface="Times New Roman" panose="02020603050405020304" pitchFamily="18" charset="0"/>
              </a:rPr>
              <a:t> </a:t>
            </a:r>
            <a:r>
              <a:rPr lang="en-US" altLang="en-US" sz="3200" b="1" u="sng" dirty="0">
                <a:solidFill>
                  <a:srgbClr val="FF0000"/>
                </a:solidFill>
                <a:latin typeface="Times New Roman" panose="02020603050405020304" pitchFamily="18" charset="0"/>
                <a:cs typeface="Times New Roman" panose="02020603050405020304" pitchFamily="18" charset="0"/>
              </a:rPr>
              <a:t>motor aphasia</a:t>
            </a:r>
          </a:p>
          <a:p>
            <a:pPr marL="0" lvl="1" indent="0">
              <a:buClr>
                <a:schemeClr val="tx1"/>
              </a:buClr>
              <a:buSzPct val="100000"/>
              <a:buNone/>
              <a:defRPr/>
            </a:pPr>
            <a:r>
              <a:rPr lang="en-AU" altLang="en-US" sz="3200" dirty="0">
                <a:solidFill>
                  <a:srgbClr val="002060"/>
                </a:solidFill>
                <a:latin typeface="Times New Roman" panose="02020603050405020304" pitchFamily="18" charset="0"/>
                <a:cs typeface="Times New Roman" panose="02020603050405020304" pitchFamily="18" charset="0"/>
              </a:rPr>
              <a:t>Damage to this area does not prevent a person from vocalizing, but it does make it impossible for the person to speak whole words.</a:t>
            </a:r>
            <a:endParaRPr lang="en-US" altLang="en-US" sz="3200" dirty="0">
              <a:solidFill>
                <a:srgbClr val="002060"/>
              </a:solidFill>
              <a:latin typeface="Times New Roman" panose="02020603050405020304" pitchFamily="18" charset="0"/>
              <a:cs typeface="Times New Roman" panose="02020603050405020304" pitchFamily="18" charset="0"/>
            </a:endParaRPr>
          </a:p>
          <a:p>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8" name="Slide Number Placeholder 7">
            <a:extLst>
              <a:ext uri="{FF2B5EF4-FFF2-40B4-BE49-F238E27FC236}">
                <a16:creationId xmlns:a16="http://schemas.microsoft.com/office/drawing/2014/main" id="{A456FE5F-12D1-4F30-8FD9-F71BAEE01359}"/>
              </a:ext>
            </a:extLst>
          </p:cNvPr>
          <p:cNvSpPr>
            <a:spLocks noGrp="1"/>
          </p:cNvSpPr>
          <p:nvPr>
            <p:ph type="sldNum" sz="quarter" idx="12"/>
          </p:nvPr>
        </p:nvSpPr>
        <p:spPr/>
        <p:txBody>
          <a:bodyPr/>
          <a:lstStyle/>
          <a:p>
            <a:fld id="{9E8A7AF6-A3A2-42DC-95DB-7EF232291C8F}" type="slidenum">
              <a:rPr lang="en-US" smtClean="0"/>
              <a:t>20</a:t>
            </a:fld>
            <a:endParaRPr lang="en-US"/>
          </a:p>
        </p:txBody>
      </p:sp>
    </p:spTree>
    <p:extLst>
      <p:ext uri="{BB962C8B-B14F-4D97-AF65-F5344CB8AC3E}">
        <p14:creationId xmlns:p14="http://schemas.microsoft.com/office/powerpoint/2010/main" val="2884927816"/>
      </p:ext>
    </p:extLst>
  </p:cSld>
  <p:clrMapOvr>
    <a:masterClrMapping/>
  </p:clrMapOvr>
  <mc:AlternateContent xmlns:mc="http://schemas.openxmlformats.org/markup-compatibility/2006" xmlns:p14="http://schemas.microsoft.com/office/powerpoint/2010/main">
    <mc:Choice Requires="p14">
      <p:transition spd="slow" p14:dur="2000" advTm="131288"/>
    </mc:Choice>
    <mc:Fallback xmlns="">
      <p:transition spd="slow" advTm="131288"/>
    </mc:Fallback>
  </mc:AlternateContent>
  <p:extLst>
    <p:ext uri="{3A86A75C-4F4B-4683-9AE1-C65F6400EC91}">
      <p14:laserTraceLst xmlns:p14="http://schemas.microsoft.com/office/powerpoint/2010/main">
        <p14:tracePtLst>
          <p14:tracePt t="38672" x="7419975" y="2500313"/>
          <p14:tracePt t="39478" x="7429500" y="2527300"/>
          <p14:tracePt t="39491" x="7446963" y="2581275"/>
          <p14:tracePt t="39504" x="7456488" y="2643188"/>
          <p14:tracePt t="39517" x="7466013" y="2714625"/>
          <p14:tracePt t="39530" x="7473950" y="2786063"/>
          <p14:tracePt t="39548" x="7483475" y="3000375"/>
          <p14:tracePt t="39568" x="7491413" y="3062288"/>
          <p14:tracePt t="39580" x="7491413" y="3116263"/>
          <p14:tracePt t="39595" x="7491413" y="3143250"/>
          <p14:tracePt t="39612" x="7491413" y="3170238"/>
          <p14:tracePt t="39629" x="7491413" y="3197225"/>
          <p14:tracePt t="39647" x="7491413" y="3214688"/>
          <p14:tracePt t="39664" x="7483475" y="3251200"/>
          <p14:tracePt t="39680" x="7466013" y="3295650"/>
          <p14:tracePt t="39697" x="7466013" y="3303588"/>
          <p14:tracePt t="39713" x="7466013" y="3322638"/>
          <p14:tracePt t="39730" x="7456488" y="3340100"/>
          <p14:tracePt t="39748" x="7446963" y="3348038"/>
          <p14:tracePt t="39763" x="7439025" y="3367088"/>
          <p14:tracePt t="39780" x="7419975" y="3384550"/>
          <p14:tracePt t="39798" x="7419975" y="3394075"/>
          <p14:tracePt t="39813" x="7412038" y="3411538"/>
          <p14:tracePt t="39830" x="7402513" y="3411538"/>
          <p14:tracePt t="39847" x="7402513" y="3419475"/>
          <p14:tracePt t="39863" x="7394575" y="3429000"/>
          <p14:tracePt t="39880" x="7394575" y="3438525"/>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365125"/>
            <a:ext cx="3733800" cy="3541691"/>
          </a:xfrm>
          <a:prstGeom prst="rect">
            <a:avLst/>
          </a:prstGeom>
        </p:spPr>
      </p:pic>
      <p:sp>
        <p:nvSpPr>
          <p:cNvPr id="2" name="Title 1"/>
          <p:cNvSpPr>
            <a:spLocks noGrp="1"/>
          </p:cNvSpPr>
          <p:nvPr>
            <p:ph type="title"/>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Voluntary” Eye Movement Field</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4"/>
            <a:ext cx="8763000" cy="5032375"/>
          </a:xfrm>
        </p:spPr>
        <p:txBody>
          <a:bodyPr>
            <a:normAutofit/>
          </a:bodyPr>
          <a:lstStyle/>
          <a:p>
            <a:pPr marL="0" lvl="1" indent="0">
              <a:spcBef>
                <a:spcPts val="1000"/>
              </a:spcBef>
              <a:buNone/>
            </a:pPr>
            <a:r>
              <a:rPr lang="en-US" altLang="en-US" sz="3200" dirty="0">
                <a:solidFill>
                  <a:srgbClr val="002060"/>
                </a:solidFill>
                <a:latin typeface="Times New Roman" panose="02020603050405020304" pitchFamily="18" charset="0"/>
                <a:cs typeface="Times New Roman" panose="02020603050405020304" pitchFamily="18" charset="0"/>
              </a:rPr>
              <a:t>In the premotor area immediately above Broca’s area</a:t>
            </a:r>
          </a:p>
          <a:p>
            <a:pPr marL="0" indent="0">
              <a:buNone/>
            </a:pPr>
            <a:r>
              <a:rPr lang="en-US" sz="3200" dirty="0">
                <a:solidFill>
                  <a:srgbClr val="002060"/>
                </a:solidFill>
                <a:latin typeface="Times New Roman" panose="02020603050405020304" pitchFamily="18" charset="0"/>
                <a:cs typeface="Times New Roman" panose="02020603050405020304" pitchFamily="18" charset="0"/>
              </a:rPr>
              <a:t>a locus for controlling voluntary eye movements.</a:t>
            </a:r>
            <a:endParaRPr lang="en-US" altLang="en-US" sz="8000" dirty="0">
              <a:solidFill>
                <a:srgbClr val="002060"/>
              </a:solidFill>
              <a:latin typeface="Times New Roman" panose="02020603050405020304" pitchFamily="18" charset="0"/>
              <a:cs typeface="Times New Roman" panose="02020603050405020304" pitchFamily="18" charset="0"/>
            </a:endParaRPr>
          </a:p>
          <a:p>
            <a:pPr marL="0" lvl="1" indent="0">
              <a:buClr>
                <a:schemeClr val="tx1"/>
              </a:buClr>
              <a:buSzPct val="100000"/>
              <a:buNone/>
            </a:pPr>
            <a:endParaRPr lang="en-US" altLang="en-US" sz="3200" dirty="0">
              <a:solidFill>
                <a:srgbClr val="002060"/>
              </a:solidFill>
              <a:latin typeface="Times New Roman" panose="02020603050405020304" pitchFamily="18" charset="0"/>
              <a:cs typeface="Times New Roman" panose="02020603050405020304" pitchFamily="18" charset="0"/>
            </a:endParaRPr>
          </a:p>
          <a:p>
            <a:pPr marL="0" lvl="1" indent="0">
              <a:buClr>
                <a:schemeClr val="tx1"/>
              </a:buClr>
              <a:buSzPct val="100000"/>
              <a:buNone/>
            </a:pPr>
            <a:endParaRPr lang="en-US" altLang="en-US" sz="3200" dirty="0">
              <a:solidFill>
                <a:srgbClr val="002060"/>
              </a:solidFill>
              <a:latin typeface="Times New Roman" panose="02020603050405020304" pitchFamily="18" charset="0"/>
              <a:cs typeface="Times New Roman" panose="02020603050405020304" pitchFamily="18" charset="0"/>
            </a:endParaRPr>
          </a:p>
          <a:p>
            <a:pPr marL="0" lvl="1" indent="0">
              <a:buClr>
                <a:schemeClr val="tx1"/>
              </a:buClr>
              <a:buSzPct val="100000"/>
              <a:buNone/>
            </a:pPr>
            <a:r>
              <a:rPr lang="en-US" altLang="en-US" sz="3200" dirty="0">
                <a:solidFill>
                  <a:srgbClr val="002060"/>
                </a:solidFill>
                <a:latin typeface="Times New Roman" panose="02020603050405020304" pitchFamily="18" charset="0"/>
                <a:cs typeface="Times New Roman" panose="02020603050405020304" pitchFamily="18" charset="0"/>
              </a:rPr>
              <a:t>Damage to this area prevents a person from</a:t>
            </a:r>
          </a:p>
          <a:p>
            <a:pPr marL="0" lvl="1" indent="0">
              <a:buClr>
                <a:schemeClr val="tx1"/>
              </a:buClr>
              <a:buSzPct val="100000"/>
              <a:buNone/>
            </a:pPr>
            <a:r>
              <a:rPr lang="en-US" altLang="en-US" sz="3200" dirty="0">
                <a:solidFill>
                  <a:srgbClr val="002060"/>
                </a:solidFill>
                <a:latin typeface="Times New Roman" panose="02020603050405020304" pitchFamily="18" charset="0"/>
                <a:cs typeface="Times New Roman" panose="02020603050405020304" pitchFamily="18" charset="0"/>
              </a:rPr>
              <a:t>voluntarily moving the eyes toward different objects. </a:t>
            </a:r>
          </a:p>
          <a:p>
            <a:pPr marL="0" lvl="1" indent="0">
              <a:buClr>
                <a:schemeClr val="tx1"/>
              </a:buClr>
              <a:buSzPct val="100000"/>
              <a:buNone/>
            </a:pPr>
            <a:endParaRPr lang="en-US" sz="3200" dirty="0">
              <a:solidFill>
                <a:srgbClr val="002060"/>
              </a:solidFill>
              <a:latin typeface="Times New Roman" panose="02020603050405020304" pitchFamily="18" charset="0"/>
              <a:cs typeface="Times New Roman" panose="02020603050405020304" pitchFamily="18" charset="0"/>
            </a:endParaRPr>
          </a:p>
          <a:p>
            <a:endParaRPr lang="en-US" sz="3200" dirty="0"/>
          </a:p>
        </p:txBody>
      </p:sp>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8" name="Slide Number Placeholder 7">
            <a:extLst>
              <a:ext uri="{FF2B5EF4-FFF2-40B4-BE49-F238E27FC236}">
                <a16:creationId xmlns:a16="http://schemas.microsoft.com/office/drawing/2014/main" id="{0175C1C4-267C-48A2-8707-99598C3C444A}"/>
              </a:ext>
            </a:extLst>
          </p:cNvPr>
          <p:cNvSpPr>
            <a:spLocks noGrp="1"/>
          </p:cNvSpPr>
          <p:nvPr>
            <p:ph type="sldNum" sz="quarter" idx="12"/>
          </p:nvPr>
        </p:nvSpPr>
        <p:spPr/>
        <p:txBody>
          <a:bodyPr/>
          <a:lstStyle/>
          <a:p>
            <a:fld id="{9E8A7AF6-A3A2-42DC-95DB-7EF232291C8F}" type="slidenum">
              <a:rPr lang="en-US" smtClean="0"/>
              <a:t>21</a:t>
            </a:fld>
            <a:endParaRPr lang="en-US"/>
          </a:p>
        </p:txBody>
      </p:sp>
    </p:spTree>
    <p:extLst>
      <p:ext uri="{BB962C8B-B14F-4D97-AF65-F5344CB8AC3E}">
        <p14:creationId xmlns:p14="http://schemas.microsoft.com/office/powerpoint/2010/main" val="2726080181"/>
      </p:ext>
    </p:extLst>
  </p:cSld>
  <p:clrMapOvr>
    <a:masterClrMapping/>
  </p:clrMapOvr>
  <mc:AlternateContent xmlns:mc="http://schemas.openxmlformats.org/markup-compatibility/2006" xmlns:p14="http://schemas.microsoft.com/office/powerpoint/2010/main">
    <mc:Choice Requires="p14">
      <p:transition spd="slow" p14:dur="2000" advTm="112187"/>
    </mc:Choice>
    <mc:Fallback xmlns="">
      <p:transition spd="slow" advTm="11218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 </a:t>
            </a:r>
            <a:r>
              <a:rPr lang="en-US" sz="4900" b="1" dirty="0">
                <a:solidFill>
                  <a:srgbClr val="C00000"/>
                </a:solidFill>
                <a:latin typeface="Times New Roman" panose="02020603050405020304" pitchFamily="18" charset="0"/>
                <a:cs typeface="Times New Roman" panose="02020603050405020304" pitchFamily="18" charset="0"/>
              </a:rPr>
              <a:t>Head rotation area</a:t>
            </a:r>
            <a:br>
              <a:rPr lang="en-US" sz="4900" b="1" dirty="0">
                <a:solidFill>
                  <a:srgbClr val="C00000"/>
                </a:solidFill>
                <a:latin typeface="Times New Roman" panose="02020603050405020304" pitchFamily="18" charset="0"/>
                <a:cs typeface="Times New Roman" panose="02020603050405020304" pitchFamily="18" charset="0"/>
              </a:rPr>
            </a:br>
            <a:endParaRPr lang="en-US" sz="49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5454150" cy="4486275"/>
          </a:xfrm>
        </p:spPr>
        <p:txBody>
          <a:bodyPr>
            <a:normAutofit/>
          </a:bodyPr>
          <a:lstStyle/>
          <a:p>
            <a:pPr marL="0" indent="0">
              <a:buNone/>
            </a:pPr>
            <a:r>
              <a:rPr lang="en-US" altLang="en-US" sz="3200" dirty="0">
                <a:solidFill>
                  <a:srgbClr val="002060"/>
                </a:solidFill>
                <a:latin typeface="Times New Roman" panose="02020603050405020304" pitchFamily="18" charset="0"/>
                <a:cs typeface="Times New Roman" panose="02020603050405020304" pitchFamily="18" charset="0"/>
              </a:rPr>
              <a:t>Its closely associated with eye movement field and related to directing the head toward different objects.</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350" y="0"/>
            <a:ext cx="5899650" cy="5314078"/>
          </a:xfrm>
          <a:prstGeom prst="rect">
            <a:avLst/>
          </a:prstGeom>
        </p:spPr>
      </p:pic>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8" name="Slide Number Placeholder 7">
            <a:extLst>
              <a:ext uri="{FF2B5EF4-FFF2-40B4-BE49-F238E27FC236}">
                <a16:creationId xmlns:a16="http://schemas.microsoft.com/office/drawing/2014/main" id="{BC3948F2-18CB-4F74-BBA4-4A011ECB251A}"/>
              </a:ext>
            </a:extLst>
          </p:cNvPr>
          <p:cNvSpPr>
            <a:spLocks noGrp="1"/>
          </p:cNvSpPr>
          <p:nvPr>
            <p:ph type="sldNum" sz="quarter" idx="12"/>
          </p:nvPr>
        </p:nvSpPr>
        <p:spPr/>
        <p:txBody>
          <a:bodyPr/>
          <a:lstStyle/>
          <a:p>
            <a:fld id="{9E8A7AF6-A3A2-42DC-95DB-7EF232291C8F}" type="slidenum">
              <a:rPr lang="en-US" smtClean="0"/>
              <a:t>22</a:t>
            </a:fld>
            <a:endParaRPr lang="en-US"/>
          </a:p>
        </p:txBody>
      </p:sp>
    </p:spTree>
    <p:extLst>
      <p:ext uri="{BB962C8B-B14F-4D97-AF65-F5344CB8AC3E}">
        <p14:creationId xmlns:p14="http://schemas.microsoft.com/office/powerpoint/2010/main" val="522599127"/>
      </p:ext>
    </p:extLst>
  </p:cSld>
  <p:clrMapOvr>
    <a:masterClrMapping/>
  </p:clrMapOvr>
  <mc:AlternateContent xmlns:mc="http://schemas.openxmlformats.org/markup-compatibility/2006" xmlns:p14="http://schemas.microsoft.com/office/powerpoint/2010/main">
    <mc:Choice Requires="p14">
      <p:transition spd="slow" p14:dur="2000" advTm="50846"/>
    </mc:Choice>
    <mc:Fallback xmlns="">
      <p:transition spd="slow" advTm="50846"/>
    </mc:Fallback>
  </mc:AlternateContent>
  <p:extLst>
    <p:ext uri="{3A86A75C-4F4B-4683-9AE1-C65F6400EC91}">
      <p14:laserTraceLst xmlns:p14="http://schemas.microsoft.com/office/powerpoint/2010/main">
        <p14:tracePtLst>
          <p14:tracePt t="3521" x="7385050" y="3446463"/>
          <p14:tracePt t="3644" x="7375525" y="3465513"/>
          <p14:tracePt t="3655" x="7348538" y="3527425"/>
          <p14:tracePt t="3668" x="7323138" y="3608388"/>
          <p14:tracePt t="3681" x="7304088" y="3687763"/>
          <p14:tracePt t="3694" x="7304088" y="3759200"/>
          <p14:tracePt t="3709" x="7304088" y="3830638"/>
          <p14:tracePt t="3726" x="7340600" y="3894138"/>
          <p14:tracePt t="3742" x="7705725" y="4071938"/>
          <p14:tracePt t="3759" x="8089900" y="4179888"/>
          <p14:tracePt t="3776" x="8466138" y="4205288"/>
          <p14:tracePt t="3792" x="9010650" y="4187825"/>
          <p14:tracePt t="3809" x="9126538" y="4170363"/>
          <p14:tracePt t="3825" x="9215438" y="4143375"/>
          <p14:tracePt t="3841" x="9269413" y="4116388"/>
          <p14:tracePt t="3858" x="9331325" y="4000500"/>
          <p14:tracePt t="3875" x="9331325" y="3894138"/>
          <p14:tracePt t="3891" x="9197975" y="3679825"/>
          <p14:tracePt t="3909" x="8947150" y="3490913"/>
          <p14:tracePt t="3925" x="8518525" y="3276600"/>
          <p14:tracePt t="3942" x="8108950" y="3143250"/>
          <p14:tracePt t="3958" x="7304088" y="3027363"/>
          <p14:tracePt t="3975" x="7018338" y="3027363"/>
          <p14:tracePt t="3991" x="6777038" y="3027363"/>
          <p14:tracePt t="4008" x="6473825" y="3062288"/>
          <p14:tracePt t="4026" x="6411913" y="3089275"/>
          <p14:tracePt t="4042" x="6375400" y="3098800"/>
          <p14:tracePt t="4059" x="6357938" y="3098800"/>
          <p14:tracePt t="4076" x="6348413" y="3116263"/>
          <p14:tracePt t="4092" x="6357938" y="3116263"/>
          <p14:tracePt t="4547" x="6402388" y="3116263"/>
          <p14:tracePt t="4560" x="6510338" y="3125788"/>
          <p14:tracePt t="4572" x="6688138" y="3143250"/>
          <p14:tracePt t="4590" x="7491413" y="3214688"/>
          <p14:tracePt t="4609" x="7715250" y="3232150"/>
          <p14:tracePt t="4622" x="7875588" y="3251200"/>
          <p14:tracePt t="4634" x="8037513" y="3268663"/>
          <p14:tracePt t="4649" x="8134350" y="3268663"/>
          <p14:tracePt t="4661" x="8224838" y="3268663"/>
          <p14:tracePt t="4675" x="8296275" y="3268663"/>
          <p14:tracePt t="4692" x="8340725" y="3268663"/>
          <p14:tracePt t="4708" x="8385175" y="3268663"/>
          <p14:tracePt t="4725" x="8394700" y="3268663"/>
          <p14:tracePt t="4741" x="8394700" y="3276600"/>
          <p14:tracePt t="5196" x="8394700" y="3295650"/>
          <p14:tracePt t="5208" x="8402638" y="3303588"/>
          <p14:tracePt t="5226" x="8420100" y="3313113"/>
          <p14:tracePt t="5233" x="8429625" y="3322638"/>
          <p14:tracePt t="5245" x="8447088" y="3330575"/>
          <p14:tracePt t="5259" x="8456613" y="3330575"/>
          <p14:tracePt t="5275" x="8474075" y="3330575"/>
          <p14:tracePt t="5291" x="8491538" y="3330575"/>
          <p14:tracePt t="5308" x="8501063" y="3330575"/>
          <p14:tracePt t="5325" x="8518525" y="3330575"/>
          <p14:tracePt t="5341" x="8518525" y="3322638"/>
          <p14:tracePt t="5400" x="8518525" y="3303588"/>
          <p14:tracePt t="5411" x="8518525" y="3295650"/>
          <p14:tracePt t="5424" x="8510588" y="3276600"/>
          <p14:tracePt t="5439" x="8474075" y="3232150"/>
          <p14:tracePt t="5450" x="8429625" y="3197225"/>
          <p14:tracePt t="5463" x="8385175" y="3170238"/>
          <p14:tracePt t="5476" x="8331200" y="3133725"/>
          <p14:tracePt t="5491" x="8277225" y="3098800"/>
          <p14:tracePt t="5508" x="8215313" y="3071813"/>
          <p14:tracePt t="5526" x="8197850" y="3062288"/>
          <p14:tracePt t="5543" x="8180388" y="3062288"/>
          <p14:tracePt t="5558" x="8170863" y="3062288"/>
          <p14:tracePt t="5647" x="8153400" y="3089275"/>
          <p14:tracePt t="5666" x="8153400" y="3098800"/>
          <p14:tracePt t="5679" x="8153400" y="3108325"/>
          <p14:tracePt t="5692" x="8143875" y="3116263"/>
          <p14:tracePt t="5706" x="8143875" y="3125788"/>
          <p14:tracePt t="5718" x="8143875" y="3133725"/>
          <p14:tracePt t="5731" x="8143875" y="3143250"/>
          <p14:tracePt t="5749" x="8143875" y="3160713"/>
          <p14:tracePt t="5768" x="8143875" y="3179763"/>
          <p14:tracePt t="5781" x="8143875" y="3187700"/>
          <p14:tracePt t="5793" x="8143875" y="3197225"/>
          <p14:tracePt t="5808" x="8143875" y="3205163"/>
          <p14:tracePt t="5825" x="8153400" y="3205163"/>
          <p14:tracePt t="5841" x="8161338" y="3214688"/>
          <p14:tracePt t="5858" x="8215313" y="3241675"/>
          <p14:tracePt t="5875" x="8277225" y="3259138"/>
          <p14:tracePt t="5891" x="8518525" y="3322638"/>
          <p14:tracePt t="5909" x="8599488" y="3340100"/>
          <p14:tracePt t="5925" x="8670925" y="3340100"/>
          <p14:tracePt t="5941" x="8715375" y="3348038"/>
          <p14:tracePt t="5958" x="8732838" y="3348038"/>
          <p14:tracePt t="5975" x="8751888" y="3348038"/>
          <p14:tracePt t="5991" x="8759825" y="3348038"/>
          <p14:tracePt t="6023" x="8751888" y="3348038"/>
          <p14:tracePt t="6113" x="8742363" y="3348038"/>
          <p14:tracePt t="6125" x="8724900" y="3348038"/>
          <p14:tracePt t="6137" x="8697913" y="3348038"/>
          <p14:tracePt t="6152" x="8661400" y="3348038"/>
          <p14:tracePt t="6163" x="8616950" y="3357563"/>
          <p14:tracePt t="6178" x="8589963" y="3367088"/>
          <p14:tracePt t="6191" x="8562975" y="3375025"/>
          <p14:tracePt t="6208" x="8537575" y="3375025"/>
          <p14:tracePt t="6225" x="8491538" y="3384550"/>
          <p14:tracePt t="6242" x="8474075" y="3384550"/>
          <p14:tracePt t="6258" x="8447088" y="3384550"/>
          <p14:tracePt t="6276" x="8412163" y="3384550"/>
          <p14:tracePt t="6293" x="8402638" y="3384550"/>
          <p14:tracePt t="6309" x="8394700" y="3384550"/>
          <p14:tracePt t="6326" x="8375650" y="3375025"/>
          <p14:tracePt t="6343" x="8358188" y="3375025"/>
          <p14:tracePt t="6363" x="8348663" y="3375025"/>
          <p14:tracePt t="6405" x="8340725" y="3375025"/>
          <p14:tracePt t="6443" x="8331200" y="3384550"/>
          <p14:tracePt t="6489" x="8313738" y="3419475"/>
          <p14:tracePt t="6509" x="8313738" y="3438525"/>
          <p14:tracePt t="6521" x="8304213" y="3455988"/>
          <p14:tracePt t="6532" x="8304213" y="3465513"/>
          <p14:tracePt t="6544" x="8304213" y="3473450"/>
          <p14:tracePt t="6559" x="8304213" y="3482975"/>
          <p14:tracePt t="6575" x="8304213" y="3490913"/>
          <p14:tracePt t="6591" x="8304213" y="3500438"/>
          <p14:tracePt t="6609" x="8296275" y="3509963"/>
          <p14:tracePt t="6825" x="8269288" y="3517900"/>
          <p14:tracePt t="6838" x="8242300" y="3536950"/>
          <p14:tracePt t="6849" x="8197850" y="3581400"/>
          <p14:tracePt t="6866" x="8153400" y="3625850"/>
          <p14:tracePt t="6877" x="8108950" y="3679825"/>
          <p14:tracePt t="6891" x="8062913" y="3732213"/>
          <p14:tracePt t="6909" x="8037513" y="3786188"/>
          <p14:tracePt t="6926" x="8018463" y="3848100"/>
          <p14:tracePt t="6943" x="8018463" y="3867150"/>
          <p14:tracePt t="6959" x="8018463" y="3875088"/>
          <p14:tracePt t="6980" x="8018463" y="3884613"/>
          <p14:tracePt t="7005" x="8062913" y="3894138"/>
          <p14:tracePt t="7043" x="8089900" y="3894138"/>
          <p14:tracePt t="7055" x="8116888" y="3894138"/>
          <p14:tracePt t="7068" x="8134350" y="3894138"/>
          <p14:tracePt t="7081" x="8153400" y="3894138"/>
          <p14:tracePt t="7093" x="8161338" y="3894138"/>
          <p14:tracePt t="7109" x="8170863" y="3894138"/>
          <p14:tracePt t="7126" x="8180388" y="3894138"/>
          <p14:tracePt t="7144" x="8197850" y="3884613"/>
          <p14:tracePt t="7170" x="8197850" y="3848100"/>
          <p14:tracePt t="7183" x="8205788" y="3786188"/>
          <p14:tracePt t="7194" x="8205788" y="3724275"/>
          <p14:tracePt t="7209" x="8205788" y="3679825"/>
          <p14:tracePt t="7226" x="8197850" y="3633788"/>
          <p14:tracePt t="7242" x="8180388" y="3608388"/>
          <p14:tracePt t="7260" x="8161338" y="3589338"/>
          <p14:tracePt t="7276" x="8153400" y="3581400"/>
          <p14:tracePt t="7292" x="8134350" y="3581400"/>
          <p14:tracePt t="7311" x="8116888" y="3581400"/>
          <p14:tracePt t="7338" x="8108950" y="3581400"/>
          <p14:tracePt t="7361" x="8099425" y="3589338"/>
          <p14:tracePt t="7374" x="8089900" y="3598863"/>
          <p14:tracePt t="7387" x="8089900" y="3608388"/>
          <p14:tracePt t="7398" x="8089900" y="3616325"/>
          <p14:tracePt t="7411" x="8089900" y="3625850"/>
          <p14:tracePt t="7425" x="8089900" y="3643313"/>
          <p14:tracePt t="7462" x="8089900" y="3652838"/>
          <p14:tracePt t="7475" x="8089900" y="3660775"/>
          <p14:tracePt t="7487" x="8089900" y="3670300"/>
          <p14:tracePt t="7513" x="8108950" y="3679825"/>
          <p14:tracePt t="7525" x="8116888" y="3679825"/>
          <p14:tracePt t="7543" x="8170863" y="3687763"/>
          <p14:tracePt t="7564" x="8188325" y="3687763"/>
          <p14:tracePt t="7576" x="8205788" y="3687763"/>
          <p14:tracePt t="7589" x="8215313" y="3687763"/>
          <p14:tracePt t="7602" x="8232775" y="3687763"/>
          <p14:tracePt t="7628" x="8269288" y="3608388"/>
          <p14:tracePt t="7667" x="8277225" y="3571875"/>
          <p14:tracePt t="7679" x="8277225" y="3517900"/>
          <p14:tracePt t="7691" x="8277225" y="3482975"/>
          <p14:tracePt t="7703" x="8269288" y="3446463"/>
          <p14:tracePt t="7717" x="8259763" y="3429000"/>
          <p14:tracePt t="7729" x="8232775" y="3411538"/>
          <p14:tracePt t="7742" x="8205788" y="3402013"/>
          <p14:tracePt t="7759" x="8170863" y="3394075"/>
          <p14:tracePt t="7775" x="8108950" y="3394075"/>
          <p14:tracePt t="7794" x="8072438" y="3394075"/>
          <p14:tracePt t="7808" x="8045450" y="3394075"/>
          <p14:tracePt t="7825" x="8018463" y="3394075"/>
          <p14:tracePt t="7841" x="7983538" y="3402013"/>
          <p14:tracePt t="7858" x="7929563" y="3438525"/>
          <p14:tracePt t="7876" x="7912100" y="3455988"/>
          <p14:tracePt t="7891" x="7885113" y="3482975"/>
          <p14:tracePt t="7910" x="7885113" y="3500438"/>
          <p14:tracePt t="7925" x="7885113" y="3517900"/>
          <p14:tracePt t="7941" x="7885113" y="3544888"/>
          <p14:tracePt t="7960" x="7885113" y="3571875"/>
          <p14:tracePt t="7975" x="7885113" y="3598863"/>
          <p14:tracePt t="7991" x="7929563" y="3633788"/>
          <p14:tracePt t="8010" x="7956550" y="3660775"/>
          <p14:tracePt t="8025" x="7991475" y="3679825"/>
          <p14:tracePt t="8042" x="8018463" y="3705225"/>
          <p14:tracePt t="8058" x="8072438" y="3732213"/>
          <p14:tracePt t="8075" x="8188325" y="3776663"/>
          <p14:tracePt t="8092" x="8242300" y="3795713"/>
          <p14:tracePt t="8108" x="8331200" y="3822700"/>
          <p14:tracePt t="8125" x="8367713" y="3830638"/>
          <p14:tracePt t="8142" x="8385175" y="3830638"/>
          <p14:tracePt t="8158" x="8402638" y="3830638"/>
          <p14:tracePt t="8175" x="8439150" y="3830638"/>
          <p14:tracePt t="8191" x="8447088" y="3830638"/>
          <p14:tracePt t="8213" x="8456613" y="3822700"/>
          <p14:tracePt t="8239" x="8456613" y="3803650"/>
          <p14:tracePt t="8250" x="8456613" y="3776663"/>
          <p14:tracePt t="8264" x="8456613" y="3732213"/>
          <p14:tracePt t="8283" x="8429625" y="3633788"/>
          <p14:tracePt t="8302" x="8420100" y="3608388"/>
          <p14:tracePt t="8314" x="8402638" y="3589338"/>
          <p14:tracePt t="8328" x="8394700" y="3581400"/>
          <p14:tracePt t="8342" x="8375650" y="3571875"/>
          <p14:tracePt t="8358" x="8358188" y="3571875"/>
          <p14:tracePt t="8375" x="8331200" y="3562350"/>
          <p14:tracePt t="8375" x="8313738" y="3562350"/>
          <p14:tracePt t="8393" x="8277225" y="3562350"/>
          <p14:tracePt t="8408" x="8251825" y="3562350"/>
          <p14:tracePt t="8425" x="8205788" y="3571875"/>
          <p14:tracePt t="8442" x="8180388" y="3589338"/>
          <p14:tracePt t="8458" x="8153400" y="3608388"/>
          <p14:tracePt t="8475" x="8143875" y="3625850"/>
          <p14:tracePt t="8491" x="8108950" y="3652838"/>
          <p14:tracePt t="8509" x="8108950" y="3660775"/>
          <p14:tracePt t="8525" x="8089900" y="3679825"/>
          <p14:tracePt t="8541" x="8089900" y="3705225"/>
          <p14:tracePt t="8558" x="8089900" y="3714750"/>
          <p14:tracePt t="8575" x="8089900" y="3724275"/>
          <p14:tracePt t="8591" x="8099425" y="3741738"/>
          <p14:tracePt t="8608" x="8126413" y="3776663"/>
          <p14:tracePt t="8625" x="8134350" y="3795713"/>
          <p14:tracePt t="8642" x="8197850" y="3840163"/>
          <p14:tracePt t="8659" x="8242300" y="3857625"/>
          <p14:tracePt t="8675" x="8277225" y="3867150"/>
          <p14:tracePt t="8692" x="8323263" y="3875088"/>
          <p14:tracePt t="8708" x="8394700" y="3894138"/>
          <p14:tracePt t="8725" x="8412163" y="3894138"/>
          <p14:tracePt t="8742" x="8420100" y="3894138"/>
          <p14:tracePt t="8758" x="8439150" y="3894138"/>
          <p14:tracePt t="8775" x="8447088" y="3894138"/>
          <p14:tracePt t="8799" x="8447088" y="3875088"/>
          <p14:tracePt t="8824" x="8447088" y="3840163"/>
          <p14:tracePt t="8837" x="8447088" y="3795713"/>
          <p14:tracePt t="8849" x="8439150" y="3768725"/>
          <p14:tracePt t="8863" x="8412163" y="3741738"/>
          <p14:tracePt t="8875" x="8375650" y="3705225"/>
          <p14:tracePt t="8891" x="8323263" y="3679825"/>
          <p14:tracePt t="8908" x="8259763" y="3652838"/>
          <p14:tracePt t="8925" x="8018463" y="3616325"/>
          <p14:tracePt t="8941" x="7947025" y="3616325"/>
          <p14:tracePt t="8958" x="7894638" y="3616325"/>
          <p14:tracePt t="8975" x="7848600" y="3616325"/>
          <p14:tracePt t="8992" x="7840663" y="3616325"/>
          <p14:tracePt t="9008" x="7831138" y="3616325"/>
          <p14:tracePt t="9025" x="7823200" y="3616325"/>
          <p14:tracePt t="9042" x="7804150" y="3625850"/>
          <p14:tracePt t="9058" x="7804150" y="3633788"/>
          <p14:tracePt t="9075" x="7777163" y="3670300"/>
          <p14:tracePt t="9093" x="7777163" y="3679825"/>
          <p14:tracePt t="9108" x="7777163" y="3687763"/>
          <p14:tracePt t="9125" x="7777163" y="3697288"/>
          <p14:tracePt t="9125" x="7777163" y="3705225"/>
          <p14:tracePt t="9143" x="7777163" y="3724275"/>
          <p14:tracePt t="9158" x="7777163" y="3741738"/>
          <p14:tracePt t="9175" x="7796213" y="3759200"/>
          <p14:tracePt t="9191" x="7823200" y="3795713"/>
          <p14:tracePt t="9208" x="7858125" y="3803650"/>
          <p14:tracePt t="9225" x="7875588" y="3803650"/>
          <p14:tracePt t="9241" x="7929563" y="3813175"/>
          <p14:tracePt t="9259" x="7956550" y="3813175"/>
          <p14:tracePt t="9275" x="7974013" y="3813175"/>
          <p14:tracePt t="9291" x="8001000" y="3813175"/>
          <p14:tracePt t="9308" x="8018463" y="3813175"/>
          <p14:tracePt t="9325" x="8027988" y="3813175"/>
          <p14:tracePt t="9347" x="8027988" y="3803650"/>
          <p14:tracePt t="9359" x="8037513" y="3795713"/>
          <p14:tracePt t="9375" x="8037513" y="3776663"/>
          <p14:tracePt t="9392" x="8045450" y="3751263"/>
          <p14:tracePt t="9408" x="8054975" y="3660775"/>
          <p14:tracePt t="9425" x="8054975" y="3616325"/>
          <p14:tracePt t="9441" x="8045450" y="3571875"/>
          <p14:tracePt t="9458" x="8018463" y="3527425"/>
          <p14:tracePt t="9475" x="8010525" y="3509963"/>
          <p14:tracePt t="9491" x="8001000" y="3509963"/>
          <p14:tracePt t="9508" x="7991475" y="3500438"/>
          <p14:tracePt t="9526" x="7983538" y="3500438"/>
          <p14:tracePt t="10426" x="8001000" y="3500438"/>
          <p14:tracePt t="10568" x="8018463" y="3500438"/>
          <p14:tracePt t="10582" x="8037513" y="3500438"/>
          <p14:tracePt t="10594" x="8054975" y="3500438"/>
          <p14:tracePt t="10609" x="8081963" y="3490913"/>
          <p14:tracePt t="10619" x="8089900" y="3482975"/>
          <p14:tracePt t="10632" x="8099425" y="3482975"/>
          <p14:tracePt t="10646" x="8108950" y="3473450"/>
          <p14:tracePt t="10659" x="8116888" y="3465513"/>
          <p14:tracePt t="10675" x="8126413" y="3455988"/>
          <p14:tracePt t="10691" x="8134350" y="3438525"/>
          <p14:tracePt t="10708" x="8153400" y="3402013"/>
          <p14:tracePt t="10725" x="8153400" y="3384550"/>
          <p14:tracePt t="10741" x="8153400" y="3367088"/>
          <p14:tracePt t="10760" x="8153400" y="3348038"/>
          <p14:tracePt t="10775" x="8153400" y="3340100"/>
          <p14:tracePt t="10799" x="8153400" y="3330575"/>
          <p14:tracePt t="10816" x="8143875" y="3322638"/>
          <p14:tracePt t="10836" x="8134350" y="3322638"/>
          <p14:tracePt t="10847" x="8134350" y="3313113"/>
          <p14:tracePt t="10862" x="8126413" y="3313113"/>
          <p14:tracePt t="10876" x="8116888" y="3313113"/>
          <p14:tracePt t="10892" x="8108950" y="3303588"/>
          <p14:tracePt t="10909" x="8099425" y="3286125"/>
          <p14:tracePt t="10938" x="8099425" y="3276600"/>
          <p14:tracePt t="10951" x="8099425" y="3268663"/>
          <p14:tracePt t="11065" x="8126413" y="3268663"/>
          <p14:tracePt t="11079" x="8143875" y="3259138"/>
          <p14:tracePt t="11092" x="8161338" y="3259138"/>
          <p14:tracePt t="11102" x="8180388" y="3251200"/>
          <p14:tracePt t="11116" x="8188325" y="3251200"/>
          <p14:tracePt t="11133" x="8205788" y="3251200"/>
          <p14:tracePt t="11154" x="8215313" y="3251200"/>
          <p14:tracePt t="11180" x="8232775" y="3251200"/>
          <p14:tracePt t="11193" x="8251825" y="3251200"/>
          <p14:tracePt t="11206" x="8259763" y="3251200"/>
          <p14:tracePt t="11217" x="8277225" y="3251200"/>
          <p14:tracePt t="11230" x="8313738" y="3251200"/>
          <p14:tracePt t="11244" x="8340725" y="3251200"/>
          <p14:tracePt t="11258" x="8348663" y="3251200"/>
          <p14:tracePt t="11702" x="8358188" y="3251200"/>
          <p14:tracePt t="11714" x="8375650" y="3251200"/>
          <p14:tracePt t="11728" x="8394700" y="3251200"/>
          <p14:tracePt t="11740" x="8412163" y="3251200"/>
          <p14:tracePt t="11753" x="8439150" y="3251200"/>
          <p14:tracePt t="11769" x="8466138" y="3251200"/>
          <p14:tracePt t="11779" x="8474075" y="3251200"/>
          <p14:tracePt t="11793" x="8483600" y="3251200"/>
          <p14:tracePt t="11817" x="8491538" y="3251200"/>
          <p14:tracePt t="11828" x="8491538" y="3241675"/>
          <p14:tracePt t="11854" x="8491538" y="3232150"/>
          <p14:tracePt t="11893" x="8501063" y="3232150"/>
          <p14:tracePt t="11905" x="8501063" y="3224213"/>
          <p14:tracePt t="11930" x="8510588" y="3224213"/>
          <p14:tracePt t="11943" x="8510588" y="3214688"/>
          <p14:tracePt t="11956" x="8510588" y="3205163"/>
          <p14:tracePt t="11975" x="8510588" y="3187700"/>
          <p14:tracePt t="11994" x="8510588" y="3170238"/>
          <p14:tracePt t="12020" x="8510588" y="3160713"/>
          <p14:tracePt t="12034" x="8491538" y="3143250"/>
          <p14:tracePt t="12044" x="8483600" y="3125788"/>
          <p14:tracePt t="12058" x="8466138" y="3116263"/>
          <p14:tracePt t="12072" x="8439150" y="3098800"/>
          <p14:tracePt t="12085" x="8402638" y="3081338"/>
          <p14:tracePt t="12097" x="8375650" y="3081338"/>
          <p14:tracePt t="12109" x="8367713" y="3081338"/>
          <p14:tracePt t="12125" x="8358188" y="3071813"/>
          <p14:tracePt t="12142" x="8340725" y="3071813"/>
          <p14:tracePt t="12158" x="8323263" y="3071813"/>
          <p14:tracePt t="12175" x="8313738" y="3071813"/>
          <p14:tracePt t="12192" x="8286750" y="3081338"/>
          <p14:tracePt t="12211" x="8269288" y="3081338"/>
          <p14:tracePt t="12225" x="8251825" y="3098800"/>
          <p14:tracePt t="12241" x="8232775" y="3108325"/>
          <p14:tracePt t="12258" x="8205788" y="3125788"/>
          <p14:tracePt t="12275" x="8197850" y="3133725"/>
          <p14:tracePt t="12314" x="8188325" y="3143250"/>
          <p14:tracePt t="12351" x="8188325" y="3152775"/>
          <p14:tracePt t="12364" x="8188325" y="3160713"/>
          <p14:tracePt t="12389" x="8188325" y="3170238"/>
          <p14:tracePt t="12414" x="8188325" y="3187700"/>
          <p14:tracePt t="12452" x="8197850" y="3205163"/>
          <p14:tracePt t="12479" x="8215313" y="3214688"/>
          <p14:tracePt t="12492" x="8232775" y="3224213"/>
          <p14:tracePt t="12509" x="8277225" y="3259138"/>
          <p14:tracePt t="12528" x="8304213" y="3259138"/>
          <p14:tracePt t="12543" x="8348663" y="3268663"/>
          <p14:tracePt t="12554" x="8402638" y="3286125"/>
          <p14:tracePt t="12568" x="8439150" y="3295650"/>
          <p14:tracePt t="12579" x="8466138" y="3295650"/>
          <p14:tracePt t="12593" x="8491538" y="3295650"/>
          <p14:tracePt t="12611" x="8537575" y="3295650"/>
          <p14:tracePt t="12630" x="8545513" y="3295650"/>
          <p14:tracePt t="12643" x="8555038" y="3295650"/>
          <p14:tracePt t="12658" x="8562975" y="3295650"/>
          <p14:tracePt t="12682" x="8572500" y="3295650"/>
          <p14:tracePt t="12694" x="8572500" y="3276600"/>
          <p14:tracePt t="12709" x="8589963" y="3259138"/>
          <p14:tracePt t="12725" x="8599488" y="3224213"/>
          <p14:tracePt t="12742" x="8616950" y="3179763"/>
          <p14:tracePt t="12759" x="8616950" y="3160713"/>
          <p14:tracePt t="12775" x="8616950" y="3143250"/>
          <p14:tracePt t="12791" x="8609013" y="3108325"/>
          <p14:tracePt t="12810" x="8589963" y="3089275"/>
          <p14:tracePt t="12826" x="8572500" y="3081338"/>
          <p14:tracePt t="12841" x="8537575" y="3062288"/>
          <p14:tracePt t="12858" x="8429625" y="3017838"/>
          <p14:tracePt t="12876" x="8375650" y="3009900"/>
          <p14:tracePt t="12891" x="8340725" y="3000375"/>
          <p14:tracePt t="12908" x="8304213" y="3000375"/>
          <p14:tracePt t="12925" x="8259763" y="2990850"/>
          <p14:tracePt t="12942" x="8188325" y="2990850"/>
          <p14:tracePt t="12958" x="8153400" y="2990850"/>
          <p14:tracePt t="12976" x="8143875" y="2990850"/>
          <p14:tracePt t="12992" x="8134350" y="2990850"/>
          <p14:tracePt t="13008" x="8134350" y="3000375"/>
          <p14:tracePt t="13025" x="8126413" y="3009900"/>
          <p14:tracePt t="13041" x="8099425" y="3054350"/>
          <p14:tracePt t="13058" x="8089900" y="3071813"/>
          <p14:tracePt t="13075" x="8081963" y="3098800"/>
          <p14:tracePt t="13092" x="8081963" y="3108325"/>
          <p14:tracePt t="13108" x="8072438" y="3116263"/>
          <p14:tracePt t="13125" x="8062913" y="3125788"/>
          <p14:tracePt t="13142" x="8062913" y="3133725"/>
          <p14:tracePt t="13191" x="8062913" y="3143250"/>
          <p14:tracePt t="13229" x="8072438" y="3152775"/>
          <p14:tracePt t="13247" x="8089900" y="3160713"/>
          <p14:tracePt t="13255" x="8126413" y="3170238"/>
          <p14:tracePt t="13267" x="8153400" y="3179763"/>
          <p14:tracePt t="13280" x="8180388" y="3187700"/>
          <p14:tracePt t="13293" x="8205788" y="3197225"/>
          <p14:tracePt t="13308" x="8232775" y="3205163"/>
          <p14:tracePt t="13325" x="8251825" y="3205163"/>
          <p14:tracePt t="13342" x="8277225" y="3205163"/>
          <p14:tracePt t="13358" x="8296275" y="3205163"/>
          <p14:tracePt t="13623" x="8313738" y="3205163"/>
          <p14:tracePt t="13637" x="8348663" y="3205163"/>
          <p14:tracePt t="13649" x="8385175" y="3187700"/>
          <p14:tracePt t="13668" x="8483600" y="3170238"/>
          <p14:tracePt t="13688" x="8518525" y="3160713"/>
          <p14:tracePt t="13700" x="8537575" y="3152775"/>
          <p14:tracePt t="13714" x="8572500" y="3143250"/>
          <p14:tracePt t="13726" x="8616950" y="3143250"/>
          <p14:tracePt t="13741" x="8643938" y="3125788"/>
          <p14:tracePt t="13758" x="8661400" y="3116263"/>
          <p14:tracePt t="13775" x="8688388" y="3108325"/>
          <p14:tracePt t="13791" x="8697913" y="3108325"/>
          <p14:tracePt t="13808" x="8697913" y="3098800"/>
          <p14:tracePt t="13840" x="8697913" y="3089275"/>
          <p14:tracePt t="13890" x="8697913" y="3071813"/>
          <p14:tracePt t="13917" x="8697913" y="3062288"/>
          <p14:tracePt t="13929" x="8697913" y="3054350"/>
          <p14:tracePt t="13943" x="8688388" y="3036888"/>
          <p14:tracePt t="13954" x="8688388" y="3027363"/>
          <p14:tracePt t="13968" x="8670925" y="3017838"/>
          <p14:tracePt t="13983" x="8661400" y="3000375"/>
          <p14:tracePt t="13993" x="8643938" y="2990850"/>
          <p14:tracePt t="14008" x="8634413" y="2982913"/>
          <p14:tracePt t="14025" x="8626475" y="2973388"/>
          <p14:tracePt t="14041" x="8599488" y="2955925"/>
          <p14:tracePt t="14058" x="8582025" y="2955925"/>
          <p14:tracePt t="14075" x="8582025" y="2946400"/>
          <p14:tracePt t="14091" x="8555038" y="2938463"/>
          <p14:tracePt t="14109" x="8528050" y="2938463"/>
          <p14:tracePt t="14125" x="8518525" y="2928938"/>
          <p14:tracePt t="14142" x="8491538" y="2919413"/>
          <p14:tracePt t="14161" x="8483600" y="2919413"/>
          <p14:tracePt t="14175" x="8474075" y="2919413"/>
          <p14:tracePt t="14191" x="8456613" y="2919413"/>
          <p14:tracePt t="14210" x="8447088" y="2919413"/>
          <p14:tracePt t="14225" x="8439150" y="2919413"/>
          <p14:tracePt t="14247" x="8429625" y="2919413"/>
          <p14:tracePt t="14262" x="8420100" y="2919413"/>
          <p14:tracePt t="14275" x="8412163" y="2919413"/>
          <p14:tracePt t="14302" x="8402638" y="2919413"/>
          <p14:tracePt t="14350" x="8394700" y="2919413"/>
          <p14:tracePt t="14363" x="8385175" y="2919413"/>
          <p14:tracePt t="14376" x="8375650" y="2928938"/>
          <p14:tracePt t="14388" x="8367713" y="2928938"/>
          <p14:tracePt t="14406" x="8358188" y="2938463"/>
          <p14:tracePt t="14426" x="8358188" y="2946400"/>
          <p14:tracePt t="14508" x="8358188" y="2955925"/>
          <p14:tracePt t="14516" x="8358188" y="2965450"/>
          <p14:tracePt t="14527" x="8358188" y="2973388"/>
          <p14:tracePt t="14553" x="8375650" y="2982913"/>
          <p14:tracePt t="14578" x="8385175" y="2990850"/>
          <p14:tracePt t="14593" x="8402638" y="2990850"/>
          <p14:tracePt t="14604" x="8420100" y="3000375"/>
          <p14:tracePt t="14619" x="8447088" y="3009900"/>
          <p14:tracePt t="14630" x="8474075" y="3009900"/>
          <p14:tracePt t="14643" x="8491538" y="3017838"/>
          <p14:tracePt t="14658" x="8518525" y="3017838"/>
          <p14:tracePt t="14675" x="8545513" y="3017838"/>
          <p14:tracePt t="14691" x="8609013" y="3017838"/>
          <p14:tracePt t="14709" x="8634413" y="3017838"/>
          <p14:tracePt t="14725" x="8653463" y="3017838"/>
          <p14:tracePt t="14742" x="8670925" y="3017838"/>
          <p14:tracePt t="14758" x="8680450" y="3017838"/>
          <p14:tracePt t="14783" x="8680450" y="3009900"/>
          <p14:tracePt t="14928" x="8670925" y="2982913"/>
          <p14:tracePt t="14948" x="8661400" y="2973388"/>
          <p14:tracePt t="14961" x="8653463" y="2955925"/>
          <p14:tracePt t="14973" x="8643938" y="2955925"/>
          <p14:tracePt t="14986" x="8626475" y="2938463"/>
          <p14:tracePt t="14999" x="8609013" y="2928938"/>
          <p14:tracePt t="15012" x="8589963" y="2928938"/>
          <p14:tracePt t="15025" x="8582025" y="2919413"/>
          <p14:tracePt t="15042" x="8555038" y="2911475"/>
          <p14:tracePt t="15058" x="8518525" y="2911475"/>
          <p14:tracePt t="15076" x="8501063" y="2911475"/>
          <p14:tracePt t="15091" x="8483600" y="2911475"/>
          <p14:tracePt t="15108" x="8466138" y="2911475"/>
          <p14:tracePt t="15108" x="8447088" y="2911475"/>
          <p14:tracePt t="15127" x="8439150" y="2901950"/>
          <p14:tracePt t="15143" x="8429625" y="2901950"/>
          <p14:tracePt t="15158" x="8420100" y="2901950"/>
          <p14:tracePt t="15175" x="8412163" y="2901950"/>
          <p14:tracePt t="17848" x="8412163" y="2911475"/>
          <p14:tracePt t="47878" x="8429625" y="2911475"/>
          <p14:tracePt t="48216" x="8537575" y="2884488"/>
          <p14:tracePt t="48231" x="8831263" y="2813050"/>
          <p14:tracePt t="48242" x="9385300" y="2705100"/>
          <p14:tracePt t="48255" x="9956800" y="2589213"/>
          <p14:tracePt t="48267" x="10474325" y="2500313"/>
          <p14:tracePt t="48280" x="10902950" y="2419350"/>
          <p14:tracePt t="48294" x="11304588" y="2347913"/>
          <p14:tracePt t="48309" x="11617325" y="2286000"/>
          <p14:tracePt t="48326" x="11903075" y="2232025"/>
          <p14:tracePt t="48343" x="12188825" y="2098675"/>
          <p14:tracePt t="48359" x="12188825" y="2062163"/>
          <p14:tracePt t="48377" x="12188825" y="2036763"/>
          <p14:tracePt t="48393" x="12188825" y="2027238"/>
          <p14:tracePt t="48409" x="12188825" y="2017713"/>
          <p14:tracePt t="48426" x="12188825" y="2009775"/>
          <p14:tracePt t="48447" x="12188825" y="2000250"/>
          <p14:tracePt t="48460" x="12161838" y="1990725"/>
          <p14:tracePt t="48476" x="12038013" y="1965325"/>
          <p14:tracePt t="48493" x="11671300" y="1911350"/>
          <p14:tracePt t="48510" x="11474450" y="1911350"/>
          <p14:tracePt t="48527" x="11269663" y="1928813"/>
          <p14:tracePt t="48543" x="10572750" y="2125663"/>
          <p14:tracePt t="48562" x="10323513" y="2224088"/>
          <p14:tracePt t="48576" x="10090150" y="2330450"/>
          <p14:tracePt t="48593" x="9912350" y="2401888"/>
          <p14:tracePt t="48609" x="9661525" y="2536825"/>
          <p14:tracePt t="48626" x="9572625" y="2598738"/>
          <p14:tracePt t="48643" x="9466263" y="2670175"/>
          <p14:tracePt t="48659" x="9286875" y="2803525"/>
          <p14:tracePt t="48676" x="9224963" y="2867025"/>
          <p14:tracePt t="48693" x="9153525" y="2928938"/>
          <p14:tracePt t="48709" x="9072563" y="3000375"/>
          <p14:tracePt t="48727" x="9055100" y="3000375"/>
          <p14:tracePt t="48931" x="9028113" y="3000375"/>
          <p14:tracePt t="48942" x="8983663" y="3000375"/>
          <p14:tracePt t="48956" x="8929688" y="3000375"/>
          <p14:tracePt t="48969" x="8885238" y="3000375"/>
          <p14:tracePt t="48982" x="8831263" y="3000375"/>
          <p14:tracePt t="48994" x="8804275" y="3000375"/>
          <p14:tracePt t="49010" x="8777288" y="3000375"/>
          <p14:tracePt t="49026" x="8742363" y="2982913"/>
          <p14:tracePt t="49044" x="8724900" y="2973388"/>
          <p14:tracePt t="49059" x="8724900" y="2965450"/>
          <p14:tracePt t="49077" x="8697913" y="2965450"/>
          <p14:tracePt t="49095" x="8688388" y="2955925"/>
          <p14:tracePt t="49109" x="8670925" y="2955925"/>
          <p14:tracePt t="49126" x="8661400" y="2946400"/>
          <p14:tracePt t="49144" x="8634413" y="2946400"/>
          <p14:tracePt t="49161" x="8609013" y="2946400"/>
          <p14:tracePt t="49179" x="8589963" y="2946400"/>
          <p14:tracePt t="49198" x="8582025" y="2946400"/>
          <p14:tracePt t="49211" x="8572500" y="2946400"/>
          <p14:tracePt t="49227" x="8562975" y="2946400"/>
          <p14:tracePt t="49244" x="8555038" y="2946400"/>
          <p14:tracePt t="49261" x="8537575" y="2946400"/>
          <p14:tracePt t="49277" x="8537575" y="2955925"/>
          <p14:tracePt t="49294" x="8528050" y="2955925"/>
          <p14:tracePt t="49310" x="8510588" y="2973388"/>
          <p14:tracePt t="49327" x="8510588" y="2982913"/>
          <p14:tracePt t="49344" x="8501063" y="3009900"/>
          <p14:tracePt t="49360" x="8501063" y="3036888"/>
          <p14:tracePt t="49379" x="8501063" y="3044825"/>
          <p14:tracePt t="49394" x="8501063" y="3054350"/>
          <p14:tracePt t="49410" x="8528050" y="3062288"/>
          <p14:tracePt t="49428" x="8562975" y="3071813"/>
          <p14:tracePt t="49444" x="8572500" y="3071813"/>
          <p14:tracePt t="49460" x="8582025" y="3071813"/>
          <p14:tracePt t="49477" x="8589963" y="3071813"/>
          <p14:tracePt t="49494" x="8562975" y="3071813"/>
          <p14:tracePt t="49555" x="8528050" y="3062288"/>
          <p14:tracePt t="49568" x="8474075" y="3054350"/>
          <p14:tracePt t="49581" x="8420100" y="3044825"/>
          <p14:tracePt t="49598" x="8385175" y="3044825"/>
          <p14:tracePt t="49607" x="8367713" y="3044825"/>
          <p14:tracePt t="49619" x="8348663" y="3044825"/>
          <p14:tracePt t="49632" x="8331200" y="3044825"/>
          <p14:tracePt t="49644" x="8323263" y="3044825"/>
          <p14:tracePt t="49660" x="8313738" y="3044825"/>
          <p14:tracePt t="49677" x="8304213" y="3044825"/>
          <p14:tracePt t="49694" x="8296275" y="3044825"/>
          <p14:tracePt t="49771" x="8277225" y="3044825"/>
          <p14:tracePt t="49797" x="8242300" y="3054350"/>
          <p14:tracePt t="49813" x="8126413" y="3098800"/>
          <p14:tracePt t="49824" x="7966075" y="3160713"/>
          <p14:tracePt t="49835" x="7697788" y="3251200"/>
          <p14:tracePt t="49848" x="7473950" y="3340100"/>
          <p14:tracePt t="49861" x="7296150" y="3384550"/>
          <p14:tracePt t="49878" x="7205663" y="3419475"/>
          <p14:tracePt t="49894" x="7143750" y="3438525"/>
          <p14:tracePt t="49910" x="7099300" y="3438525"/>
          <p14:tracePt t="49927" x="7072313" y="3438525"/>
          <p14:tracePt t="49944" x="7062788" y="3438525"/>
        </p14:tracePtLst>
      </p14:laserTrace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916" y="1371600"/>
            <a:ext cx="5518083" cy="4970384"/>
          </a:xfrm>
          <a:prstGeom prst="rect">
            <a:avLst/>
          </a:prstGeom>
        </p:spPr>
      </p:pic>
      <p:sp>
        <p:nvSpPr>
          <p:cNvPr id="2" name="Title 1"/>
          <p:cNvSpPr>
            <a:spLocks noGrp="1"/>
          </p:cNvSpPr>
          <p:nvPr>
            <p:ph type="title"/>
          </p:nvPr>
        </p:nvSpPr>
        <p:spPr>
          <a:xfrm>
            <a:off x="838200" y="365125"/>
            <a:ext cx="10515600" cy="1097083"/>
          </a:xfrm>
        </p:spPr>
        <p:txBody>
          <a:bodyPr/>
          <a:lstStyle/>
          <a:p>
            <a:r>
              <a:rPr lang="en-US" b="1" dirty="0">
                <a:solidFill>
                  <a:srgbClr val="C00000"/>
                </a:solidFill>
                <a:latin typeface="Times New Roman" panose="02020603050405020304" pitchFamily="18" charset="0"/>
                <a:cs typeface="Times New Roman" panose="02020603050405020304" pitchFamily="18" charset="0"/>
              </a:rPr>
              <a:t>Area for hand skills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62208"/>
            <a:ext cx="6659880" cy="5167312"/>
          </a:xfrm>
        </p:spPr>
        <p:txBody>
          <a:bodyPr>
            <a:normAutofit/>
          </a:bodyPr>
          <a:lstStyle/>
          <a:p>
            <a:pPr marL="0" indent="0">
              <a:buNone/>
            </a:pPr>
            <a:r>
              <a:rPr lang="en-US" b="1" dirty="0">
                <a:solidFill>
                  <a:srgbClr val="002060"/>
                </a:solidFill>
              </a:rPr>
              <a:t> </a:t>
            </a:r>
            <a:r>
              <a:rPr lang="en-US" sz="3200" dirty="0">
                <a:solidFill>
                  <a:srgbClr val="002060"/>
                </a:solidFill>
                <a:latin typeface="Times New Roman" panose="02020603050405020304" pitchFamily="18" charset="0"/>
                <a:cs typeface="Times New Roman" panose="02020603050405020304" pitchFamily="18" charset="0"/>
              </a:rPr>
              <a:t>In the premotor area .</a:t>
            </a:r>
          </a:p>
          <a:p>
            <a:pPr marL="0" indent="0">
              <a:buNone/>
            </a:pPr>
            <a:endParaRPr lang="en-US" sz="3200" dirty="0">
              <a:solidFill>
                <a:srgbClr val="002060"/>
              </a:solidFill>
              <a:latin typeface="Times New Roman" panose="02020603050405020304" pitchFamily="18" charset="0"/>
              <a:cs typeface="Times New Roman" panose="02020603050405020304" pitchFamily="18" charset="0"/>
            </a:endParaRPr>
          </a:p>
          <a:p>
            <a:pPr marL="0" indent="0">
              <a:buNone/>
            </a:pPr>
            <a:r>
              <a:rPr lang="en-US" sz="3200" dirty="0">
                <a:solidFill>
                  <a:srgbClr val="002060"/>
                </a:solidFill>
                <a:latin typeface="Times New Roman" panose="02020603050405020304" pitchFamily="18" charset="0"/>
                <a:cs typeface="Times New Roman" panose="02020603050405020304" pitchFamily="18" charset="0"/>
              </a:rPr>
              <a:t>Is a region that is important for “hand skills.” </a:t>
            </a:r>
          </a:p>
          <a:p>
            <a:pPr marL="0" indent="0">
              <a:buNone/>
            </a:pPr>
            <a:endParaRPr lang="en-US" sz="3200" dirty="0">
              <a:solidFill>
                <a:srgbClr val="002060"/>
              </a:solidFill>
              <a:latin typeface="Times New Roman" panose="02020603050405020304" pitchFamily="18" charset="0"/>
              <a:cs typeface="Times New Roman" panose="02020603050405020304" pitchFamily="18" charset="0"/>
            </a:endParaRPr>
          </a:p>
          <a:p>
            <a:pPr marL="0" indent="0">
              <a:buNone/>
            </a:pPr>
            <a:r>
              <a:rPr lang="en-US" sz="3200" dirty="0">
                <a:solidFill>
                  <a:srgbClr val="002060"/>
                </a:solidFill>
                <a:latin typeface="Times New Roman" panose="02020603050405020304" pitchFamily="18" charset="0"/>
                <a:cs typeface="Times New Roman" panose="02020603050405020304" pitchFamily="18" charset="0"/>
              </a:rPr>
              <a:t>lesions cause destruction in this area, hand movements become uncoordinated and non purposeful,</a:t>
            </a:r>
          </a:p>
          <a:p>
            <a:pPr marL="0" indent="0">
              <a:buNone/>
            </a:pPr>
            <a:r>
              <a:rPr lang="en-US" sz="3200" dirty="0">
                <a:solidFill>
                  <a:srgbClr val="002060"/>
                </a:solidFill>
                <a:latin typeface="Times New Roman" panose="02020603050405020304" pitchFamily="18" charset="0"/>
                <a:cs typeface="Times New Roman" panose="02020603050405020304" pitchFamily="18" charset="0"/>
              </a:rPr>
              <a:t>a condition called </a:t>
            </a:r>
            <a:r>
              <a:rPr lang="en-US" b="1" u="sng" dirty="0">
                <a:solidFill>
                  <a:srgbClr val="FF0000"/>
                </a:solidFill>
                <a:latin typeface="Times New Roman" panose="02020603050405020304" pitchFamily="18" charset="0"/>
                <a:cs typeface="Times New Roman" panose="02020603050405020304" pitchFamily="18" charset="0"/>
              </a:rPr>
              <a:t>motor apraxia</a:t>
            </a:r>
          </a:p>
          <a:p>
            <a:pPr marL="0" indent="0">
              <a:buNone/>
            </a:pPr>
            <a:endParaRPr lang="en-US" b="1" u="sng" dirty="0">
              <a:solidFill>
                <a:srgbClr val="FF0000"/>
              </a:solidFill>
              <a:latin typeface="Times New Roman" panose="02020603050405020304" pitchFamily="18" charset="0"/>
              <a:cs typeface="Times New Roman" panose="02020603050405020304" pitchFamily="18" charset="0"/>
            </a:endParaRPr>
          </a:p>
        </p:txBody>
      </p:sp>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8" name="Slide Number Placeholder 7">
            <a:extLst>
              <a:ext uri="{FF2B5EF4-FFF2-40B4-BE49-F238E27FC236}">
                <a16:creationId xmlns:a16="http://schemas.microsoft.com/office/drawing/2014/main" id="{3E0594BE-F60A-489C-BB0B-C35778046B36}"/>
              </a:ext>
            </a:extLst>
          </p:cNvPr>
          <p:cNvSpPr>
            <a:spLocks noGrp="1"/>
          </p:cNvSpPr>
          <p:nvPr>
            <p:ph type="sldNum" sz="quarter" idx="12"/>
          </p:nvPr>
        </p:nvSpPr>
        <p:spPr/>
        <p:txBody>
          <a:bodyPr/>
          <a:lstStyle/>
          <a:p>
            <a:fld id="{9E8A7AF6-A3A2-42DC-95DB-7EF232291C8F}" type="slidenum">
              <a:rPr lang="en-US" smtClean="0"/>
              <a:t>23</a:t>
            </a:fld>
            <a:endParaRPr lang="en-US"/>
          </a:p>
        </p:txBody>
      </p:sp>
    </p:spTree>
    <p:extLst>
      <p:ext uri="{BB962C8B-B14F-4D97-AF65-F5344CB8AC3E}">
        <p14:creationId xmlns:p14="http://schemas.microsoft.com/office/powerpoint/2010/main" val="4035866347"/>
      </p:ext>
    </p:extLst>
  </p:cSld>
  <p:clrMapOvr>
    <a:masterClrMapping/>
  </p:clrMapOvr>
  <mc:AlternateContent xmlns:mc="http://schemas.openxmlformats.org/markup-compatibility/2006" xmlns:p14="http://schemas.microsoft.com/office/powerpoint/2010/main">
    <mc:Choice Requires="p14">
      <p:transition spd="slow" p14:dur="2000" advTm="97100"/>
    </mc:Choice>
    <mc:Fallback xmlns="">
      <p:transition spd="slow" advTm="97100"/>
    </mc:Fallback>
  </mc:AlternateContent>
  <p:extLst>
    <p:ext uri="{3A86A75C-4F4B-4683-9AE1-C65F6400EC91}">
      <p14:laserTraceLst xmlns:p14="http://schemas.microsoft.com/office/powerpoint/2010/main">
        <p14:tracePtLst>
          <p14:tracePt t="16953" x="7081838" y="3438525"/>
          <p14:tracePt t="16982" x="7153275" y="3455988"/>
          <p14:tracePt t="17000" x="7439025" y="3509963"/>
          <p14:tracePt t="17008" x="7974013" y="3562350"/>
          <p14:tracePt t="17022" x="8367713" y="3598863"/>
          <p14:tracePt t="17032" x="8616950" y="3616325"/>
          <p14:tracePt t="17046" x="8786813" y="3616325"/>
          <p14:tracePt t="17061" x="8912225" y="3616325"/>
          <p14:tracePt t="17078" x="9001125" y="3598863"/>
          <p14:tracePt t="17095" x="9090025" y="3562350"/>
          <p14:tracePt t="17111" x="9367838" y="3402013"/>
          <p14:tracePt t="17128" x="9456738" y="3322638"/>
          <p14:tracePt t="17144" x="9617075" y="3108325"/>
          <p14:tracePt t="17161" x="9680575" y="2982913"/>
          <p14:tracePt t="17178" x="9698038" y="2884488"/>
          <p14:tracePt t="17195" x="9698038" y="2786063"/>
          <p14:tracePt t="17211" x="9680575" y="2633663"/>
          <p14:tracePt t="17228" x="9609138" y="2554288"/>
          <p14:tracePt t="17244" x="9331325" y="2401888"/>
          <p14:tracePt t="17263" x="9117013" y="2339975"/>
          <p14:tracePt t="17279" x="8974138" y="2312988"/>
          <p14:tracePt t="17295" x="8885238" y="2312988"/>
          <p14:tracePt t="17311" x="8813800" y="2312988"/>
          <p14:tracePt t="17328" x="8724900" y="2339975"/>
          <p14:tracePt t="17345" x="8688388" y="2393950"/>
          <p14:tracePt t="17361" x="8609013" y="2571750"/>
          <p14:tracePt t="17378" x="8589963" y="2652713"/>
          <p14:tracePt t="17394" x="8572500" y="2751138"/>
          <p14:tracePt t="17411" x="8572500" y="2830513"/>
          <p14:tracePt t="17428" x="8562975" y="2955925"/>
          <p14:tracePt t="17444" x="8562975" y="2990850"/>
          <p14:tracePt t="17461" x="8562975" y="3071813"/>
          <p14:tracePt t="17480" x="8572500" y="3133725"/>
          <p14:tracePt t="17495" x="8582025" y="3197225"/>
          <p14:tracePt t="17511" x="8609013" y="3241675"/>
          <p14:tracePt t="17528" x="8643938" y="3322638"/>
          <p14:tracePt t="17546" x="8670925" y="3340100"/>
          <p14:tracePt t="17561" x="8697913" y="3375025"/>
          <p14:tracePt t="17578" x="8688388" y="3394075"/>
          <p14:tracePt t="17759" x="8661400" y="3411538"/>
          <p14:tracePt t="17772" x="8609013" y="3446463"/>
          <p14:tracePt t="17785" x="8555038" y="3482975"/>
          <p14:tracePt t="17797" x="8501063" y="3517900"/>
          <p14:tracePt t="17811" x="8456613" y="3562350"/>
          <p14:tracePt t="17828" x="8394700" y="3616325"/>
          <p14:tracePt t="17845" x="8323263" y="3724275"/>
          <p14:tracePt t="17862" x="8286750" y="3776663"/>
          <p14:tracePt t="17878" x="8277225" y="3830638"/>
          <p14:tracePt t="17895" x="8277225" y="3894138"/>
          <p14:tracePt t="17912" x="8277225" y="3919538"/>
          <p14:tracePt t="17928" x="8277225" y="3938588"/>
          <p14:tracePt t="17944" x="8296275" y="3965575"/>
          <p14:tracePt t="17963" x="8323263" y="3983038"/>
          <p14:tracePt t="17978" x="8358188" y="4000500"/>
          <p14:tracePt t="17994" x="8402638" y="4027488"/>
          <p14:tracePt t="18012" x="8518525" y="4054475"/>
          <p14:tracePt t="18029" x="8562975" y="4054475"/>
          <p14:tracePt t="18045" x="8599488" y="4054475"/>
          <p14:tracePt t="18061" x="8643938" y="4054475"/>
          <p14:tracePt t="18079" x="8661400" y="4054475"/>
          <p14:tracePt t="18094" x="8680450" y="4054475"/>
          <p14:tracePt t="18111" x="8705850" y="4037013"/>
          <p14:tracePt t="18129" x="8715375" y="4000500"/>
          <p14:tracePt t="18144" x="8732838" y="3965575"/>
          <p14:tracePt t="18161" x="8751888" y="3857625"/>
          <p14:tracePt t="18179" x="8751888" y="3813175"/>
          <p14:tracePt t="18194" x="8751888" y="3759200"/>
          <p14:tracePt t="18211" x="8742363" y="3724275"/>
          <p14:tracePt t="18228" x="8724900" y="3670300"/>
          <p14:tracePt t="18245" x="8705850" y="3660775"/>
          <p14:tracePt t="18261" x="8697913" y="3643313"/>
          <p14:tracePt t="18279" x="8670925" y="3633788"/>
          <p14:tracePt t="18295" x="8661400" y="3625850"/>
          <p14:tracePt t="18311" x="8653463" y="3625850"/>
          <p14:tracePt t="18328" x="8643938" y="3625850"/>
          <p14:tracePt t="18345" x="8634413" y="3625850"/>
          <p14:tracePt t="18374" x="8626475" y="3625850"/>
          <p14:tracePt t="18395" x="8616950" y="3625850"/>
          <p14:tracePt t="18422" x="8609013" y="3625850"/>
          <p14:tracePt t="18447" x="8599488" y="3625850"/>
          <p14:tracePt t="18459" x="8589963" y="3633788"/>
          <p14:tracePt t="18477" x="8555038" y="3652838"/>
          <p14:tracePt t="18498" x="8545513" y="3660775"/>
          <p14:tracePt t="18510" x="8537575" y="3660775"/>
          <p14:tracePt t="18523" x="8528050" y="3660775"/>
          <p14:tracePt t="18536" x="8518525" y="3660775"/>
          <p14:tracePt t="18561" x="8510588" y="3652838"/>
          <p14:tracePt t="18579" x="8474075" y="3589338"/>
          <p14:tracePt t="18599" x="8456613" y="3536950"/>
          <p14:tracePt t="18612" x="8447088" y="3473450"/>
          <p14:tracePt t="18624" x="8447088" y="3429000"/>
          <p14:tracePt t="18639" x="8447088" y="3367088"/>
          <p14:tracePt t="18650" x="8447088" y="3330575"/>
          <p14:tracePt t="18663" x="8447088" y="3303588"/>
          <p14:tracePt t="18678" x="8447088" y="3295650"/>
          <p14:tracePt t="18695" x="8447088" y="3276600"/>
          <p14:tracePt t="18711" x="8510588" y="3251200"/>
          <p14:tracePt t="18728" x="8572500" y="3232150"/>
          <p14:tracePt t="18745" x="8634413" y="3224213"/>
          <p14:tracePt t="18761" x="8769350" y="3214688"/>
          <p14:tracePt t="18779" x="8804275" y="3214688"/>
          <p14:tracePt t="18795" x="8831263" y="3214688"/>
          <p14:tracePt t="18811" x="8875713" y="3214688"/>
          <p14:tracePt t="18830" x="8885238" y="3214688"/>
          <p14:tracePt t="18845" x="8894763" y="3214688"/>
          <p14:tracePt t="18861" x="8912225" y="3214688"/>
          <p14:tracePt t="18879" x="8920163" y="3224213"/>
          <p14:tracePt t="18897" x="8947150" y="3241675"/>
          <p14:tracePt t="18911" x="8956675" y="3259138"/>
          <p14:tracePt t="18928" x="8991600" y="3313113"/>
          <p14:tracePt t="18945" x="9018588" y="3340100"/>
          <p14:tracePt t="18961" x="9018588" y="3367088"/>
          <p14:tracePt t="18978" x="9037638" y="3429000"/>
          <p14:tracePt t="18995" x="9045575" y="3446463"/>
          <p14:tracePt t="19011" x="9045575" y="3455988"/>
          <p14:tracePt t="19028" x="9045575" y="3473450"/>
          <p14:tracePt t="19046" x="9045575" y="3482975"/>
          <p14:tracePt t="19061" x="9037638" y="3482975"/>
          <p14:tracePt t="19078" x="8966200" y="3509963"/>
          <p14:tracePt t="19096" x="8939213" y="3517900"/>
          <p14:tracePt t="19113" x="8894763" y="3517900"/>
          <p14:tracePt t="19128" x="8858250" y="3517900"/>
          <p14:tracePt t="19144" x="8769350" y="3527425"/>
          <p14:tracePt t="19161" x="8732838" y="3536950"/>
          <p14:tracePt t="19178" x="8688388" y="3536950"/>
          <p14:tracePt t="19194" x="8653463" y="3536950"/>
          <p14:tracePt t="19211" x="8616950" y="3536950"/>
          <p14:tracePt t="19228" x="8599488" y="3536950"/>
          <p14:tracePt t="19244" x="8572500" y="3517900"/>
          <p14:tracePt t="19263" x="8562975" y="3517900"/>
          <p14:tracePt t="19278" x="8562975" y="3509963"/>
          <p14:tracePt t="19295" x="8555038" y="3490913"/>
          <p14:tracePt t="19311" x="8555038" y="3473450"/>
          <p14:tracePt t="19338" x="8555038" y="3465513"/>
          <p14:tracePt t="19350" x="8555038" y="3455988"/>
          <p14:tracePt t="19364" x="8582025" y="3438525"/>
          <p14:tracePt t="19378" x="8634413" y="3402013"/>
          <p14:tracePt t="19395" x="8759825" y="3348038"/>
          <p14:tracePt t="19411" x="9109075" y="3241675"/>
          <p14:tracePt t="19429" x="9215438" y="3224213"/>
          <p14:tracePt t="19444" x="9304338" y="3205163"/>
          <p14:tracePt t="19461" x="9385300" y="3205163"/>
          <p14:tracePt t="19479" x="9402763" y="3205163"/>
          <p14:tracePt t="19494" x="9412288" y="3214688"/>
          <p14:tracePt t="19515" x="9429750" y="3241675"/>
          <p14:tracePt t="19533" x="9439275" y="3276600"/>
          <p14:tracePt t="19545" x="9447213" y="3322638"/>
          <p14:tracePt t="19561" x="9447213" y="3367088"/>
          <p14:tracePt t="19578" x="9447213" y="3429000"/>
          <p14:tracePt t="19595" x="9439275" y="3446463"/>
          <p14:tracePt t="19611" x="9439275" y="3465513"/>
          <p14:tracePt t="19628" x="9420225" y="3473450"/>
          <p14:tracePt t="19645" x="9420225" y="3482975"/>
          <p14:tracePt t="19661" x="9402763" y="3482975"/>
          <p14:tracePt t="19682" x="9394825" y="3482975"/>
          <p14:tracePt t="19719" x="9385300" y="3482975"/>
        </p14:tracePtLst>
      </p14:laserTrace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122237"/>
            <a:ext cx="10515600" cy="1325563"/>
          </a:xfrm>
        </p:spPr>
        <p:txBody>
          <a:bodyPr/>
          <a:lstStyle/>
          <a:p>
            <a:r>
              <a:rPr lang="en-US" dirty="0">
                <a:solidFill>
                  <a:srgbClr val="C00000"/>
                </a:solidFill>
                <a:latin typeface="Times New Roman" panose="02020603050405020304" pitchFamily="18" charset="0"/>
                <a:cs typeface="Times New Roman" panose="02020603050405020304" pitchFamily="18" charset="0"/>
              </a:rPr>
              <a:t>Recap</a:t>
            </a:r>
          </a:p>
        </p:txBody>
      </p:sp>
      <p:sp>
        <p:nvSpPr>
          <p:cNvPr id="3" name="Content Placeholder 2"/>
          <p:cNvSpPr>
            <a:spLocks noGrp="1"/>
          </p:cNvSpPr>
          <p:nvPr>
            <p:ph idx="1"/>
          </p:nvPr>
        </p:nvSpPr>
        <p:spPr>
          <a:xfrm>
            <a:off x="838200" y="1447800"/>
            <a:ext cx="10515600" cy="4729163"/>
          </a:xfrm>
        </p:spPr>
        <p:txBody>
          <a:bodyPr>
            <a:normAutofit fontScale="92500"/>
          </a:bodyPr>
          <a:lstStyle/>
          <a:p>
            <a:r>
              <a:rPr lang="en-US" sz="3300" dirty="0">
                <a:latin typeface="Times New Roman" panose="02020603050405020304" pitchFamily="18" charset="0"/>
                <a:cs typeface="Times New Roman" panose="02020603050405020304" pitchFamily="18" charset="0"/>
              </a:rPr>
              <a:t>Motor cortex: Anterior to the central cortical sulcus, occupying approximately the posterior one third of the frontal lobes.</a:t>
            </a:r>
          </a:p>
          <a:p>
            <a:r>
              <a:rPr lang="en-US" u="sng" dirty="0">
                <a:latin typeface="Times New Roman" panose="02020603050405020304" pitchFamily="18" charset="0"/>
                <a:cs typeface="Times New Roman" panose="02020603050405020304" pitchFamily="18" charset="0"/>
              </a:rPr>
              <a:t>PRIMARY MOTOR CORTEX, </a:t>
            </a:r>
          </a:p>
          <a:p>
            <a:r>
              <a:rPr lang="en-US" u="sng" dirty="0">
                <a:latin typeface="Times New Roman" panose="02020603050405020304" pitchFamily="18" charset="0"/>
                <a:cs typeface="Times New Roman" panose="02020603050405020304" pitchFamily="18" charset="0"/>
              </a:rPr>
              <a:t>PREMOTOR AREA</a:t>
            </a:r>
            <a:endParaRPr lang="en-US"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SUPPLEMENTARY MOTOR AREA</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Broca’s</a:t>
            </a:r>
            <a:r>
              <a:rPr lang="en-US" dirty="0">
                <a:latin typeface="Times New Roman" panose="02020603050405020304" pitchFamily="18" charset="0"/>
                <a:cs typeface="Times New Roman" panose="02020603050405020304" pitchFamily="18" charset="0"/>
              </a:rPr>
              <a:t> Area (Motor Speech Area): </a:t>
            </a:r>
            <a:r>
              <a:rPr lang="en-US" altLang="en-US" dirty="0">
                <a:latin typeface="Times New Roman" panose="02020603050405020304" pitchFamily="18" charset="0"/>
                <a:cs typeface="Times New Roman" panose="02020603050405020304" pitchFamily="18" charset="0"/>
              </a:rPr>
              <a:t>expression of words.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Voluntary” Eye Movement Field: controlling voluntary eye movements.</a:t>
            </a:r>
          </a:p>
          <a:p>
            <a:r>
              <a:rPr lang="en-US" dirty="0">
                <a:latin typeface="Times New Roman" panose="02020603050405020304" pitchFamily="18" charset="0"/>
                <a:cs typeface="Times New Roman" panose="02020603050405020304" pitchFamily="18" charset="0"/>
              </a:rPr>
              <a:t>Head rotation area: </a:t>
            </a:r>
            <a:r>
              <a:rPr lang="en-US" altLang="en-US" dirty="0">
                <a:latin typeface="Times New Roman" panose="02020603050405020304" pitchFamily="18" charset="0"/>
                <a:cs typeface="Times New Roman" panose="02020603050405020304" pitchFamily="18" charset="0"/>
              </a:rPr>
              <a:t>eye movement field and related to directing the head.</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Area for hand skills( control hand movement).</a:t>
            </a:r>
            <a:endParaRPr lang="en-US" dirty="0"/>
          </a:p>
        </p:txBody>
      </p:sp>
      <p:sp>
        <p:nvSpPr>
          <p:cNvPr id="6" name="Slide Number Placeholder 5">
            <a:extLst>
              <a:ext uri="{FF2B5EF4-FFF2-40B4-BE49-F238E27FC236}">
                <a16:creationId xmlns:a16="http://schemas.microsoft.com/office/drawing/2014/main" id="{286BFB2C-2B36-4634-857A-761D2034219D}"/>
              </a:ext>
            </a:extLst>
          </p:cNvPr>
          <p:cNvSpPr>
            <a:spLocks noGrp="1"/>
          </p:cNvSpPr>
          <p:nvPr>
            <p:ph type="sldNum" sz="quarter" idx="12"/>
          </p:nvPr>
        </p:nvSpPr>
        <p:spPr/>
        <p:txBody>
          <a:bodyPr/>
          <a:lstStyle/>
          <a:p>
            <a:fld id="{9E8A7AF6-A3A2-42DC-95DB-7EF232291C8F}" type="slidenum">
              <a:rPr lang="en-US" smtClean="0"/>
              <a:t>24</a:t>
            </a:fld>
            <a:endParaRPr lang="en-US"/>
          </a:p>
        </p:txBody>
      </p:sp>
    </p:spTree>
    <p:custDataLst>
      <p:tags r:id="rId1"/>
    </p:custDataLst>
    <p:extLst>
      <p:ext uri="{BB962C8B-B14F-4D97-AF65-F5344CB8AC3E}">
        <p14:creationId xmlns:p14="http://schemas.microsoft.com/office/powerpoint/2010/main" val="1266402419"/>
      </p:ext>
    </p:extLst>
  </p:cSld>
  <p:clrMapOvr>
    <a:masterClrMapping/>
  </p:clrMapOvr>
  <mc:AlternateContent xmlns:mc="http://schemas.openxmlformats.org/markup-compatibility/2006" xmlns:p14="http://schemas.microsoft.com/office/powerpoint/2010/main">
    <mc:Choice Requires="p14">
      <p:transition spd="slow" p14:dur="2000" advTm="63419"/>
    </mc:Choice>
    <mc:Fallback xmlns="">
      <p:transition spd="slow" advTm="634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976100" cy="1325563"/>
          </a:xfrm>
        </p:spPr>
        <p:txBody>
          <a:bodyPr>
            <a:normAutofit fontScale="90000"/>
          </a:bodyPr>
          <a:lstStyle/>
          <a:p>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Lecture 4 transmission of motor signals</a:t>
            </a:r>
            <a:b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Objectives</a:t>
            </a:r>
          </a:p>
        </p:txBody>
      </p:sp>
      <p:sp>
        <p:nvSpPr>
          <p:cNvPr id="3" name="Content Placeholder 2"/>
          <p:cNvSpPr>
            <a:spLocks noGrp="1"/>
          </p:cNvSpPr>
          <p:nvPr>
            <p:ph idx="1"/>
          </p:nvPr>
        </p:nvSpPr>
        <p:spPr/>
        <p:txBody>
          <a:bodyPr/>
          <a:lstStyle/>
          <a:p>
            <a:r>
              <a:rPr lang="en-US" sz="3200" dirty="0">
                <a:latin typeface="Times New Roman" panose="02020603050405020304" pitchFamily="18" charset="0"/>
                <a:ea typeface="Tahoma" panose="020B0604030504040204" pitchFamily="34" charset="0"/>
                <a:cs typeface="Times New Roman" panose="02020603050405020304" pitchFamily="18" charset="0"/>
              </a:rPr>
              <a:t>Direct: Pyramidal pathway.</a:t>
            </a:r>
          </a:p>
          <a:p>
            <a:r>
              <a:rPr lang="en-US" sz="3200" dirty="0">
                <a:latin typeface="Times New Roman" panose="02020603050405020304" pitchFamily="18" charset="0"/>
                <a:ea typeface="Tahoma" panose="020B0604030504040204" pitchFamily="34" charset="0"/>
                <a:cs typeface="Times New Roman" panose="02020603050405020304" pitchFamily="18" charset="0"/>
              </a:rPr>
              <a:t>Pyramidal pathway fibers.</a:t>
            </a:r>
          </a:p>
          <a:p>
            <a:r>
              <a:rPr lang="en-US" sz="3200" dirty="0">
                <a:latin typeface="Times New Roman" panose="02020603050405020304" pitchFamily="18" charset="0"/>
                <a:ea typeface="Tahoma" panose="020B0604030504040204" pitchFamily="34" charset="0"/>
                <a:cs typeface="Times New Roman" panose="02020603050405020304" pitchFamily="18" charset="0"/>
              </a:rPr>
              <a:t>The pathway from motor cortex down to muscle.</a:t>
            </a:r>
          </a:p>
          <a:p>
            <a:r>
              <a:rPr lang="en-US" sz="3200" dirty="0">
                <a:latin typeface="Times New Roman" panose="02020603050405020304" pitchFamily="18" charset="0"/>
                <a:ea typeface="Tahoma" panose="020B0604030504040204" pitchFamily="34" charset="0"/>
                <a:cs typeface="Times New Roman" panose="02020603050405020304" pitchFamily="18" charset="0"/>
              </a:rPr>
              <a:t>Indirect : extrapyramidal tract : Red nucleus</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44BF871E-3980-4416-A975-24C6B4CC741A}"/>
              </a:ext>
            </a:extLst>
          </p:cNvPr>
          <p:cNvSpPr>
            <a:spLocks noGrp="1"/>
          </p:cNvSpPr>
          <p:nvPr>
            <p:ph type="sldNum" sz="quarter" idx="12"/>
          </p:nvPr>
        </p:nvSpPr>
        <p:spPr/>
        <p:txBody>
          <a:bodyPr/>
          <a:lstStyle/>
          <a:p>
            <a:fld id="{9E8A7AF6-A3A2-42DC-95DB-7EF232291C8F}" type="slidenum">
              <a:rPr lang="en-US" smtClean="0"/>
              <a:t>25</a:t>
            </a:fld>
            <a:endParaRPr lang="en-US"/>
          </a:p>
        </p:txBody>
      </p:sp>
    </p:spTree>
    <p:custDataLst>
      <p:tags r:id="rId1"/>
    </p:custDataLst>
    <p:extLst>
      <p:ext uri="{BB962C8B-B14F-4D97-AF65-F5344CB8AC3E}">
        <p14:creationId xmlns:p14="http://schemas.microsoft.com/office/powerpoint/2010/main" val="3356016136"/>
      </p:ext>
    </p:extLst>
  </p:cSld>
  <p:clrMapOvr>
    <a:masterClrMapping/>
  </p:clrMapOvr>
  <mc:AlternateContent xmlns:mc="http://schemas.openxmlformats.org/markup-compatibility/2006" xmlns:p14="http://schemas.microsoft.com/office/powerpoint/2010/main">
    <mc:Choice Requires="p14">
      <p:transition spd="slow" p14:dur="2000" advTm="50416"/>
    </mc:Choice>
    <mc:Fallback xmlns="">
      <p:transition spd="slow" advTm="504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834" y="566670"/>
            <a:ext cx="10515600" cy="5404231"/>
          </a:xfrm>
        </p:spPr>
        <p:txBody>
          <a:bodyPr>
            <a:normAutofit/>
          </a:bodyPr>
          <a:lstStyle/>
          <a:p>
            <a:pPr marL="0" indent="0">
              <a:buNone/>
            </a:pPr>
            <a:r>
              <a:rPr lang="en-US" sz="3200" u="sng" dirty="0">
                <a:solidFill>
                  <a:schemeClr val="accent1">
                    <a:lumMod val="75000"/>
                  </a:schemeClr>
                </a:solidFill>
                <a:latin typeface="Times New Roman" panose="02020603050405020304" pitchFamily="18" charset="0"/>
                <a:cs typeface="Times New Roman" panose="02020603050405020304" pitchFamily="18" charset="0"/>
              </a:rPr>
              <a:t>Motor signals are transmitted </a:t>
            </a:r>
          </a:p>
          <a:p>
            <a:pPr marL="0" indent="0">
              <a:buNone/>
            </a:pPr>
            <a:endParaRPr lang="en-US" sz="3200" u="sng" dirty="0">
              <a:solidFill>
                <a:schemeClr val="accent1">
                  <a:lumMod val="75000"/>
                </a:schemeClr>
              </a:solidFill>
              <a:latin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cs typeface="Times New Roman" panose="02020603050405020304" pitchFamily="18" charset="0"/>
              </a:rPr>
              <a:t>Directly</a:t>
            </a:r>
            <a:r>
              <a:rPr lang="en-US" sz="3200" dirty="0">
                <a:solidFill>
                  <a:srgbClr val="002060"/>
                </a:solidFill>
                <a:latin typeface="Times New Roman" panose="02020603050405020304" pitchFamily="18" charset="0"/>
                <a:cs typeface="Times New Roman" panose="02020603050405020304" pitchFamily="18" charset="0"/>
              </a:rPr>
              <a:t> from the cortex to the spinal cord through the </a:t>
            </a:r>
            <a:r>
              <a:rPr lang="en-US" sz="3200" u="sng" dirty="0">
                <a:solidFill>
                  <a:srgbClr val="002060"/>
                </a:solidFill>
                <a:latin typeface="Times New Roman" panose="02020603050405020304" pitchFamily="18" charset="0"/>
                <a:cs typeface="Times New Roman" panose="02020603050405020304" pitchFamily="18" charset="0"/>
              </a:rPr>
              <a:t>corticospinal tract</a:t>
            </a:r>
            <a:r>
              <a:rPr lang="en-US" sz="3200" dirty="0">
                <a:solidFill>
                  <a:srgbClr val="002060"/>
                </a:solidFill>
                <a:latin typeface="Times New Roman" panose="02020603050405020304" pitchFamily="18" charset="0"/>
                <a:cs typeface="Times New Roman" panose="02020603050405020304" pitchFamily="18" charset="0"/>
              </a:rPr>
              <a:t> </a:t>
            </a:r>
            <a:r>
              <a:rPr lang="en-US" sz="3200" b="1" dirty="0">
                <a:solidFill>
                  <a:srgbClr val="002060"/>
                </a:solidFill>
                <a:latin typeface="Times New Roman" panose="02020603050405020304" pitchFamily="18" charset="0"/>
                <a:cs typeface="Times New Roman" panose="02020603050405020304" pitchFamily="18" charset="0"/>
              </a:rPr>
              <a:t>(Pyramidal) </a:t>
            </a:r>
            <a:endParaRPr lang="en-US" sz="32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cs typeface="Times New Roman" panose="02020603050405020304" pitchFamily="18" charset="0"/>
              </a:rPr>
              <a:t>Indirectly</a:t>
            </a:r>
            <a:r>
              <a:rPr lang="en-US" sz="3200" dirty="0">
                <a:solidFill>
                  <a:srgbClr val="002060"/>
                </a:solidFill>
                <a:latin typeface="Times New Roman" panose="02020603050405020304" pitchFamily="18" charset="0"/>
                <a:cs typeface="Times New Roman" panose="02020603050405020304" pitchFamily="18" charset="0"/>
              </a:rPr>
              <a:t> through multiple accessory pathways that involve</a:t>
            </a:r>
          </a:p>
          <a:p>
            <a:pPr marL="0" indent="0">
              <a:buNone/>
            </a:pPr>
            <a:r>
              <a:rPr lang="en-US" sz="3200" dirty="0">
                <a:solidFill>
                  <a:srgbClr val="002060"/>
                </a:solidFill>
                <a:latin typeface="Times New Roman" panose="02020603050405020304" pitchFamily="18" charset="0"/>
                <a:cs typeface="Times New Roman" panose="02020603050405020304" pitchFamily="18" charset="0"/>
              </a:rPr>
              <a:t> the </a:t>
            </a:r>
            <a:r>
              <a:rPr lang="en-US" sz="3200" u="sng" dirty="0">
                <a:solidFill>
                  <a:srgbClr val="002060"/>
                </a:solidFill>
                <a:latin typeface="Times New Roman" panose="02020603050405020304" pitchFamily="18" charset="0"/>
                <a:cs typeface="Times New Roman" panose="02020603050405020304" pitchFamily="18" charset="0"/>
              </a:rPr>
              <a:t>basal ganglia, cerebellum, and various nuclei of the brain stem</a:t>
            </a:r>
            <a:r>
              <a:rPr lang="en-US" sz="3200" i="1" dirty="0">
                <a:solidFill>
                  <a:srgbClr val="002060"/>
                </a:solidFill>
                <a:latin typeface="Times New Roman" panose="02020603050405020304" pitchFamily="18" charset="0"/>
                <a:cs typeface="Times New Roman" panose="02020603050405020304" pitchFamily="18" charset="0"/>
              </a:rPr>
              <a:t> ( </a:t>
            </a:r>
            <a:r>
              <a:rPr lang="en-US" sz="3200" b="1" dirty="0">
                <a:solidFill>
                  <a:srgbClr val="002060"/>
                </a:solidFill>
                <a:latin typeface="Times New Roman" panose="02020603050405020304" pitchFamily="18" charset="0"/>
                <a:cs typeface="Times New Roman" panose="02020603050405020304" pitchFamily="18" charset="0"/>
              </a:rPr>
              <a:t>Extrapyramidal)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2" name="Slide Number Placeholder 1">
            <a:extLst>
              <a:ext uri="{FF2B5EF4-FFF2-40B4-BE49-F238E27FC236}">
                <a16:creationId xmlns:a16="http://schemas.microsoft.com/office/drawing/2014/main" id="{0816CABB-CBEA-44EC-B552-EBAC52F2CE94}"/>
              </a:ext>
            </a:extLst>
          </p:cNvPr>
          <p:cNvSpPr>
            <a:spLocks noGrp="1"/>
          </p:cNvSpPr>
          <p:nvPr>
            <p:ph type="sldNum" sz="quarter" idx="12"/>
          </p:nvPr>
        </p:nvSpPr>
        <p:spPr/>
        <p:txBody>
          <a:bodyPr/>
          <a:lstStyle/>
          <a:p>
            <a:fld id="{9E8A7AF6-A3A2-42DC-95DB-7EF232291C8F}" type="slidenum">
              <a:rPr lang="en-US" smtClean="0"/>
              <a:t>26</a:t>
            </a:fld>
            <a:endParaRPr lang="en-US"/>
          </a:p>
        </p:txBody>
      </p:sp>
    </p:spTree>
    <p:extLst>
      <p:ext uri="{BB962C8B-B14F-4D97-AF65-F5344CB8AC3E}">
        <p14:creationId xmlns:p14="http://schemas.microsoft.com/office/powerpoint/2010/main" val="1716164534"/>
      </p:ext>
    </p:extLst>
  </p:cSld>
  <p:clrMapOvr>
    <a:masterClrMapping/>
  </p:clrMapOvr>
  <mc:AlternateContent xmlns:mc="http://schemas.openxmlformats.org/markup-compatibility/2006" xmlns:p14="http://schemas.microsoft.com/office/powerpoint/2010/main">
    <mc:Choice Requires="p14">
      <p:transition spd="slow" p14:dur="2000" advTm="120872"/>
    </mc:Choice>
    <mc:Fallback xmlns="">
      <p:transition spd="slow" advTm="120872"/>
    </mc:Fallback>
  </mc:AlternateContent>
  <p:extLst>
    <p:ext uri="{3A86A75C-4F4B-4683-9AE1-C65F6400EC91}">
      <p14:laserTraceLst xmlns:p14="http://schemas.microsoft.com/office/powerpoint/2010/main">
        <p14:tracePtLst>
          <p14:tracePt t="906" x="7323138" y="4562475"/>
          <p14:tracePt t="910" x="7304088" y="4562475"/>
          <p14:tracePt t="1319" x="7205663" y="4562475"/>
          <p14:tracePt t="1331" x="6946900" y="4581525"/>
          <p14:tracePt t="1345" x="6500813" y="4633913"/>
          <p14:tracePt t="1356" x="6081713" y="4660900"/>
          <p14:tracePt t="1373" x="5724525" y="4751388"/>
          <p14:tracePt t="1387" x="5419725" y="4803775"/>
          <p14:tracePt t="1404" x="5045075" y="4938713"/>
          <p14:tracePt t="1421" x="4946650" y="4973638"/>
          <p14:tracePt t="1437" x="4867275" y="5000625"/>
          <p14:tracePt t="1454" x="4803775" y="5037138"/>
          <p14:tracePt t="1473" x="4795838" y="5045075"/>
          <p14:tracePt t="1489" x="4786313" y="5045075"/>
          <p14:tracePt t="1504" x="4786313" y="5054600"/>
          <p14:tracePt t="1520" x="4786313" y="5062538"/>
        </p14:tracePtLst>
      </p14:laserTrace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076" y="795315"/>
            <a:ext cx="10515600" cy="5296392"/>
          </a:xfrm>
        </p:spPr>
        <p:txBody>
          <a:bodyPr/>
          <a:lstStyle/>
          <a:p>
            <a:pPr marL="0" indent="0">
              <a:buNone/>
            </a:pPr>
            <a:r>
              <a:rPr lang="en-US" sz="3200" b="1" dirty="0">
                <a:solidFill>
                  <a:srgbClr val="002060"/>
                </a:solidFill>
                <a:latin typeface="Times New Roman" panose="02020603050405020304" pitchFamily="18" charset="0"/>
                <a:cs typeface="Times New Roman" panose="02020603050405020304" pitchFamily="18" charset="0"/>
              </a:rPr>
              <a:t>Corticospinal (Pyramidal) Tract</a:t>
            </a:r>
          </a:p>
          <a:p>
            <a:pPr marL="0" indent="0">
              <a:buNone/>
            </a:pPr>
            <a:endParaRPr lang="en-US" sz="3200" b="1"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The most important output pathway from the motor cortex</a:t>
            </a:r>
          </a:p>
          <a:p>
            <a:pPr marL="0" indent="0">
              <a:buNone/>
            </a:pPr>
            <a:endParaRPr lang="en-US" b="1" dirty="0">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Its originates about:</a:t>
            </a:r>
          </a:p>
          <a:p>
            <a:r>
              <a:rPr lang="en-US" dirty="0">
                <a:solidFill>
                  <a:srgbClr val="C00000"/>
                </a:solidFill>
                <a:latin typeface="Times New Roman" panose="02020603050405020304" pitchFamily="18" charset="0"/>
                <a:cs typeface="Times New Roman" panose="02020603050405020304" pitchFamily="18" charset="0"/>
              </a:rPr>
              <a:t> 30 percent from the primary motor cortex</a:t>
            </a:r>
          </a:p>
          <a:p>
            <a:r>
              <a:rPr lang="en-US" dirty="0">
                <a:solidFill>
                  <a:srgbClr val="C00000"/>
                </a:solidFill>
                <a:latin typeface="Times New Roman" panose="02020603050405020304" pitchFamily="18" charset="0"/>
                <a:cs typeface="Times New Roman" panose="02020603050405020304" pitchFamily="18" charset="0"/>
              </a:rPr>
              <a:t>30 percent from the premotor and supplementary motor areas</a:t>
            </a:r>
          </a:p>
          <a:p>
            <a:r>
              <a:rPr lang="en-US" dirty="0">
                <a:solidFill>
                  <a:srgbClr val="C00000"/>
                </a:solidFill>
                <a:latin typeface="Times New Roman" panose="02020603050405020304" pitchFamily="18" charset="0"/>
                <a:cs typeface="Times New Roman" panose="02020603050405020304" pitchFamily="18" charset="0"/>
              </a:rPr>
              <a:t>and 40 percent from the somatosensory areas posterior to the central sulcus.</a:t>
            </a: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40C340B0-0111-4C9A-8B58-67D48256B131}"/>
              </a:ext>
            </a:extLst>
          </p:cNvPr>
          <p:cNvSpPr>
            <a:spLocks noGrp="1"/>
          </p:cNvSpPr>
          <p:nvPr>
            <p:ph type="sldNum" sz="quarter" idx="12"/>
          </p:nvPr>
        </p:nvSpPr>
        <p:spPr/>
        <p:txBody>
          <a:bodyPr/>
          <a:lstStyle/>
          <a:p>
            <a:fld id="{9E8A7AF6-A3A2-42DC-95DB-7EF232291C8F}" type="slidenum">
              <a:rPr lang="en-US" smtClean="0"/>
              <a:t>27</a:t>
            </a:fld>
            <a:endParaRPr lang="en-US"/>
          </a:p>
        </p:txBody>
      </p:sp>
    </p:spTree>
    <p:extLst>
      <p:ext uri="{BB962C8B-B14F-4D97-AF65-F5344CB8AC3E}">
        <p14:creationId xmlns:p14="http://schemas.microsoft.com/office/powerpoint/2010/main" val="884183225"/>
      </p:ext>
    </p:extLst>
  </p:cSld>
  <p:clrMapOvr>
    <a:masterClrMapping/>
  </p:clrMapOvr>
  <mc:AlternateContent xmlns:mc="http://schemas.openxmlformats.org/markup-compatibility/2006" xmlns:p14="http://schemas.microsoft.com/office/powerpoint/2010/main">
    <mc:Choice Requires="p14">
      <p:transition spd="slow" p14:dur="2000" advTm="54649"/>
    </mc:Choice>
    <mc:Fallback xmlns="">
      <p:transition spd="slow" advTm="54649"/>
    </mc:Fallback>
  </mc:AlternateContent>
  <p:extLst>
    <p:ext uri="{3A86A75C-4F4B-4683-9AE1-C65F6400EC91}">
      <p14:laserTraceLst xmlns:p14="http://schemas.microsoft.com/office/powerpoint/2010/main">
        <p14:tracePtLst>
          <p14:tracePt t="891" x="4768850" y="5072063"/>
          <p14:tracePt t="1475" x="4697413" y="5116513"/>
          <p14:tracePt t="1488" x="4510088" y="5205413"/>
          <p14:tracePt t="1501" x="4116388" y="5394325"/>
          <p14:tracePt t="1515" x="3687763" y="5589588"/>
          <p14:tracePt t="1529" x="3295650" y="5741988"/>
          <p14:tracePt t="1545" x="2928938" y="5857875"/>
          <p14:tracePt t="1562" x="2384425" y="5991225"/>
          <p14:tracePt t="1579" x="2205038" y="5991225"/>
          <p14:tracePt t="1595" x="2071688" y="5983288"/>
          <p14:tracePt t="1612" x="1928813" y="5911850"/>
          <p14:tracePt t="1629" x="1901825" y="5875338"/>
          <p14:tracePt t="1646" x="1866900" y="5705475"/>
          <p14:tracePt t="1666" x="1866900" y="5616575"/>
          <p14:tracePt t="1680" x="1901825" y="5537200"/>
          <p14:tracePt t="1695" x="1973263" y="5446713"/>
          <p14:tracePt t="1711" x="2071688" y="5340350"/>
          <p14:tracePt t="1728" x="2241550" y="5205413"/>
          <p14:tracePt t="1745" x="2438400" y="5062538"/>
          <p14:tracePt t="1761" x="3027363" y="4857750"/>
          <p14:tracePt t="1778" x="3419475" y="4840288"/>
          <p14:tracePt t="1795" x="3571875" y="4894263"/>
          <p14:tracePt t="1811" x="3679825" y="4973638"/>
          <p14:tracePt t="1828" x="3848100" y="5197475"/>
          <p14:tracePt t="1846" x="3946525" y="5411788"/>
          <p14:tracePt t="1863" x="3973513" y="5527675"/>
          <p14:tracePt t="1878" x="3990975" y="5751513"/>
          <p14:tracePt t="1896" x="3965575" y="5840413"/>
          <p14:tracePt t="1911" x="3919538" y="5902325"/>
          <p14:tracePt t="1928" x="3875088" y="5946775"/>
          <p14:tracePt t="1945" x="3822700" y="5991225"/>
          <p14:tracePt t="1961" x="3751263" y="6045200"/>
          <p14:tracePt t="1978" x="3732213" y="6054725"/>
          <p14:tracePt t="1995" x="3714750" y="6054725"/>
          <p14:tracePt t="2012" x="3705225" y="6054725"/>
        </p14:tracePtLst>
      </p14:laserTrace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217" y="232781"/>
            <a:ext cx="10515600" cy="1325563"/>
          </a:xfrm>
        </p:spPr>
        <p:txBody>
          <a:bodyPr/>
          <a:lstStyle/>
          <a:p>
            <a:r>
              <a:rPr lang="en-US" u="sng" dirty="0">
                <a:solidFill>
                  <a:srgbClr val="C00000"/>
                </a:solidFill>
                <a:latin typeface="Times New Roman" panose="02020603050405020304" pitchFamily="18" charset="0"/>
                <a:cs typeface="Times New Roman" panose="02020603050405020304" pitchFamily="18" charset="0"/>
              </a:rPr>
              <a:t>Pyramidal tract fibers</a:t>
            </a:r>
          </a:p>
        </p:txBody>
      </p:sp>
      <p:sp>
        <p:nvSpPr>
          <p:cNvPr id="3" name="Content Placeholder 2"/>
          <p:cNvSpPr>
            <a:spLocks noGrp="1"/>
          </p:cNvSpPr>
          <p:nvPr>
            <p:ph sz="half" idx="1"/>
          </p:nvPr>
        </p:nvSpPr>
        <p:spPr/>
        <p:txBody>
          <a:bodyPr>
            <a:normAutofit/>
          </a:bodyPr>
          <a:lstStyle/>
          <a:p>
            <a:pPr fontAlgn="t"/>
            <a:r>
              <a:rPr lang="en-US" dirty="0">
                <a:solidFill>
                  <a:srgbClr val="002060"/>
                </a:solidFill>
                <a:latin typeface="Times New Roman" panose="02020603050405020304" pitchFamily="18" charset="0"/>
                <a:cs typeface="Times New Roman" panose="02020603050405020304" pitchFamily="18" charset="0"/>
              </a:rPr>
              <a:t>Large fibers (</a:t>
            </a:r>
            <a:r>
              <a:rPr lang="en-US" dirty="0">
                <a:solidFill>
                  <a:srgbClr val="C00000"/>
                </a:solidFill>
                <a:latin typeface="Times New Roman" panose="02020603050405020304" pitchFamily="18" charset="0"/>
                <a:cs typeface="Times New Roman" panose="02020603050405020304" pitchFamily="18" charset="0"/>
              </a:rPr>
              <a:t>3%</a:t>
            </a:r>
            <a:r>
              <a:rPr lang="en-US" dirty="0">
                <a:solidFill>
                  <a:srgbClr val="002060"/>
                </a:solidFill>
                <a:latin typeface="Times New Roman" panose="02020603050405020304" pitchFamily="18" charset="0"/>
                <a:cs typeface="Times New Roman" panose="02020603050405020304" pitchFamily="18" charset="0"/>
              </a:rPr>
              <a:t>)</a:t>
            </a:r>
          </a:p>
          <a:p>
            <a:pPr fontAlgn="t"/>
            <a:r>
              <a:rPr lang="en-US" dirty="0">
                <a:solidFill>
                  <a:srgbClr val="C00000"/>
                </a:solidFill>
                <a:latin typeface="Times New Roman" panose="02020603050405020304" pitchFamily="18" charset="0"/>
                <a:cs typeface="Times New Roman" panose="02020603050405020304" pitchFamily="18" charset="0"/>
              </a:rPr>
              <a:t>16 </a:t>
            </a:r>
            <a:r>
              <a:rPr lang="en-US"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C00000"/>
                </a:solidFill>
                <a:latin typeface="Times New Roman" panose="02020603050405020304" pitchFamily="18" charset="0"/>
                <a:cs typeface="Times New Roman" panose="02020603050405020304" pitchFamily="18" charset="0"/>
              </a:rPr>
              <a:t>m</a:t>
            </a:r>
            <a:r>
              <a:rPr lang="en-US" dirty="0">
                <a:solidFill>
                  <a:srgbClr val="002060"/>
                </a:solidFill>
                <a:latin typeface="Times New Roman" panose="02020603050405020304" pitchFamily="18" charset="0"/>
                <a:cs typeface="Times New Roman" panose="02020603050405020304" pitchFamily="18" charset="0"/>
              </a:rPr>
              <a:t> in diameter</a:t>
            </a:r>
          </a:p>
          <a:p>
            <a:pPr fontAlgn="t"/>
            <a:r>
              <a:rPr lang="en-US" dirty="0">
                <a:solidFill>
                  <a:srgbClr val="002060"/>
                </a:solidFill>
                <a:latin typeface="Times New Roman" panose="02020603050405020304" pitchFamily="18" charset="0"/>
                <a:cs typeface="Times New Roman" panose="02020603050405020304" pitchFamily="18" charset="0"/>
              </a:rPr>
              <a:t>originating from </a:t>
            </a:r>
            <a:r>
              <a:rPr lang="en-US" dirty="0">
                <a:solidFill>
                  <a:srgbClr val="C00000"/>
                </a:solidFill>
                <a:latin typeface="Times New Roman" panose="02020603050405020304" pitchFamily="18" charset="0"/>
                <a:cs typeface="Times New Roman" panose="02020603050405020304" pitchFamily="18" charset="0"/>
              </a:rPr>
              <a:t>Betz cells</a:t>
            </a:r>
          </a:p>
          <a:p>
            <a:pPr fontAlgn="t"/>
            <a:endParaRPr lang="en-US" dirty="0">
              <a:solidFill>
                <a:srgbClr val="002060"/>
              </a:solidFill>
              <a:latin typeface="Times New Roman" panose="02020603050405020304" pitchFamily="18" charset="0"/>
              <a:cs typeface="Times New Roman" panose="02020603050405020304" pitchFamily="18" charset="0"/>
            </a:endParaRPr>
          </a:p>
          <a:p>
            <a:pPr fontAlgn="t"/>
            <a:r>
              <a:rPr lang="en-US" dirty="0">
                <a:solidFill>
                  <a:srgbClr val="002060"/>
                </a:solidFill>
                <a:latin typeface="Times New Roman" panose="02020603050405020304" pitchFamily="18" charset="0"/>
                <a:cs typeface="Times New Roman" panose="02020603050405020304" pitchFamily="18" charset="0"/>
              </a:rPr>
              <a:t>Faster conduction (</a:t>
            </a:r>
            <a:r>
              <a:rPr lang="en-US" dirty="0">
                <a:solidFill>
                  <a:srgbClr val="C00000"/>
                </a:solidFill>
                <a:latin typeface="Times New Roman" panose="02020603050405020304" pitchFamily="18" charset="0"/>
                <a:cs typeface="Times New Roman" panose="02020603050405020304" pitchFamily="18" charset="0"/>
              </a:rPr>
              <a:t>70m/sec</a:t>
            </a:r>
            <a:r>
              <a:rPr lang="en-US" dirty="0">
                <a:solidFill>
                  <a:srgbClr val="002060"/>
                </a:solidFill>
                <a:latin typeface="Times New Roman" panose="02020603050405020304" pitchFamily="18" charset="0"/>
                <a:cs typeface="Times New Roman" panose="02020603050405020304" pitchFamily="18" charset="0"/>
              </a:rPr>
              <a:t>)</a:t>
            </a:r>
          </a:p>
          <a:p>
            <a:pPr fontAlgn="t"/>
            <a:endParaRPr lang="en-US" dirty="0">
              <a:solidFill>
                <a:srgbClr val="002060"/>
              </a:solidFill>
              <a:latin typeface="Times New Roman" panose="02020603050405020304" pitchFamily="18" charset="0"/>
              <a:cs typeface="Times New Roman" panose="02020603050405020304" pitchFamily="18" charset="0"/>
            </a:endParaRPr>
          </a:p>
          <a:p>
            <a:pPr fontAlgn="t"/>
            <a:r>
              <a:rPr lang="en-US" dirty="0">
                <a:solidFill>
                  <a:srgbClr val="002060"/>
                </a:solidFill>
                <a:latin typeface="Times New Roman" panose="02020603050405020304" pitchFamily="18" charset="0"/>
                <a:cs typeface="Times New Roman" panose="02020603050405020304" pitchFamily="18" charset="0"/>
              </a:rPr>
              <a:t>Ends directly in the </a:t>
            </a:r>
            <a:r>
              <a:rPr lang="en-US"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C00000"/>
                </a:solidFill>
                <a:latin typeface="Times New Roman" panose="02020603050405020304" pitchFamily="18" charset="0"/>
                <a:cs typeface="Times New Roman" panose="02020603050405020304" pitchFamily="18" charset="0"/>
              </a:rPr>
              <a:t> motor neuron</a:t>
            </a:r>
          </a:p>
          <a:p>
            <a:pPr fontAlgn="t"/>
            <a:endParaRPr lang="en-US" dirty="0">
              <a:solidFill>
                <a:srgbClr val="C00000"/>
              </a:solidFill>
              <a:latin typeface="Times New Roman" panose="02020603050405020304" pitchFamily="18" charset="0"/>
              <a:cs typeface="Times New Roman" panose="02020603050405020304" pitchFamily="18" charset="0"/>
            </a:endParaRPr>
          </a:p>
          <a:p>
            <a:pPr fontAlgn="t"/>
            <a:endParaRPr lang="en-US" dirty="0"/>
          </a:p>
          <a:p>
            <a:pPr fontAlgn="t"/>
            <a:endParaRPr lang="en-US" dirty="0"/>
          </a:p>
          <a:p>
            <a:endParaRPr lang="en-US" dirty="0"/>
          </a:p>
        </p:txBody>
      </p:sp>
      <p:sp>
        <p:nvSpPr>
          <p:cNvPr id="4" name="Content Placeholder 3"/>
          <p:cNvSpPr>
            <a:spLocks noGrp="1"/>
          </p:cNvSpPr>
          <p:nvPr>
            <p:ph sz="half" idx="2"/>
          </p:nvPr>
        </p:nvSpPr>
        <p:spPr>
          <a:xfrm>
            <a:off x="6172200" y="1825625"/>
            <a:ext cx="5181600" cy="4523660"/>
          </a:xfrm>
        </p:spPr>
        <p:txBody>
          <a:bodyPr>
            <a:normAutofit/>
          </a:bodyPr>
          <a:lstStyle/>
          <a:p>
            <a:pPr fontAlgn="t"/>
            <a:r>
              <a:rPr lang="en-US" dirty="0">
                <a:solidFill>
                  <a:srgbClr val="002060"/>
                </a:solidFill>
                <a:latin typeface="Times New Roman" panose="02020603050405020304" pitchFamily="18" charset="0"/>
                <a:cs typeface="Times New Roman" panose="02020603050405020304" pitchFamily="18" charset="0"/>
              </a:rPr>
              <a:t>Other fibers (</a:t>
            </a:r>
            <a:r>
              <a:rPr lang="en-US" dirty="0">
                <a:solidFill>
                  <a:srgbClr val="C00000"/>
                </a:solidFill>
                <a:latin typeface="Times New Roman" panose="02020603050405020304" pitchFamily="18" charset="0"/>
                <a:cs typeface="Times New Roman" panose="02020603050405020304" pitchFamily="18" charset="0"/>
              </a:rPr>
              <a:t>97%</a:t>
            </a:r>
            <a:r>
              <a:rPr lang="en-US" dirty="0">
                <a:solidFill>
                  <a:srgbClr val="002060"/>
                </a:solidFill>
                <a:latin typeface="Times New Roman" panose="02020603050405020304" pitchFamily="18" charset="0"/>
                <a:cs typeface="Times New Roman" panose="02020603050405020304" pitchFamily="18" charset="0"/>
              </a:rPr>
              <a:t>)</a:t>
            </a:r>
          </a:p>
          <a:p>
            <a:pPr fontAlgn="t"/>
            <a:r>
              <a:rPr lang="en-US" dirty="0">
                <a:solidFill>
                  <a:srgbClr val="C00000"/>
                </a:solidFill>
                <a:latin typeface="Times New Roman" panose="02020603050405020304" pitchFamily="18" charset="0"/>
                <a:cs typeface="Times New Roman" panose="02020603050405020304" pitchFamily="18" charset="0"/>
              </a:rPr>
              <a:t>4</a:t>
            </a:r>
            <a:r>
              <a:rPr lang="en-US"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C00000"/>
                </a:solidFill>
                <a:latin typeface="Times New Roman" panose="02020603050405020304" pitchFamily="18" charset="0"/>
                <a:cs typeface="Times New Roman" panose="02020603050405020304" pitchFamily="18" charset="0"/>
              </a:rPr>
              <a:t>m</a:t>
            </a:r>
            <a:r>
              <a:rPr lang="en-US" dirty="0">
                <a:solidFill>
                  <a:srgbClr val="002060"/>
                </a:solidFill>
                <a:latin typeface="Times New Roman" panose="02020603050405020304" pitchFamily="18" charset="0"/>
                <a:cs typeface="Times New Roman" panose="02020603050405020304" pitchFamily="18" charset="0"/>
              </a:rPr>
              <a:t> in diameter</a:t>
            </a:r>
          </a:p>
          <a:p>
            <a:pPr fontAlgn="t"/>
            <a:endParaRPr lang="en-US" dirty="0">
              <a:solidFill>
                <a:srgbClr val="002060"/>
              </a:solidFill>
              <a:latin typeface="Times New Roman" panose="02020603050405020304" pitchFamily="18" charset="0"/>
              <a:cs typeface="Times New Roman" panose="02020603050405020304" pitchFamily="18" charset="0"/>
            </a:endParaRPr>
          </a:p>
          <a:p>
            <a:pPr fontAlgn="t"/>
            <a:endParaRPr lang="en-US" dirty="0">
              <a:solidFill>
                <a:srgbClr val="002060"/>
              </a:solidFill>
              <a:latin typeface="Times New Roman" panose="02020603050405020304" pitchFamily="18" charset="0"/>
              <a:cs typeface="Times New Roman" panose="02020603050405020304" pitchFamily="18" charset="0"/>
            </a:endParaRPr>
          </a:p>
          <a:p>
            <a:pPr fontAlgn="t"/>
            <a:r>
              <a:rPr lang="en-US" dirty="0">
                <a:solidFill>
                  <a:srgbClr val="002060"/>
                </a:solidFill>
                <a:latin typeface="Times New Roman" panose="02020603050405020304" pitchFamily="18" charset="0"/>
                <a:cs typeface="Times New Roman" panose="02020603050405020304" pitchFamily="18" charset="0"/>
              </a:rPr>
              <a:t>Slower conduction</a:t>
            </a: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pPr fontAlgn="t"/>
            <a:r>
              <a:rPr lang="en-US" dirty="0">
                <a:solidFill>
                  <a:srgbClr val="002060"/>
                </a:solidFill>
                <a:latin typeface="Times New Roman" panose="02020603050405020304" pitchFamily="18" charset="0"/>
                <a:cs typeface="Times New Roman" panose="02020603050405020304" pitchFamily="18" charset="0"/>
              </a:rPr>
              <a:t>Synapse with interneurons which in turn synapse with </a:t>
            </a:r>
            <a:r>
              <a:rPr lang="en-US"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C00000"/>
                </a:solidFill>
                <a:latin typeface="Times New Roman" panose="02020603050405020304" pitchFamily="18" charset="0"/>
                <a:cs typeface="Times New Roman" panose="02020603050405020304" pitchFamily="18" charset="0"/>
              </a:rPr>
              <a:t> or </a:t>
            </a:r>
            <a:r>
              <a:rPr lang="en-US"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rgbClr val="C00000"/>
                </a:solidFill>
                <a:latin typeface="Times New Roman" panose="02020603050405020304" pitchFamily="18" charset="0"/>
                <a:cs typeface="Times New Roman" panose="02020603050405020304" pitchFamily="18" charset="0"/>
              </a:rPr>
              <a:t> motor neuron.</a:t>
            </a:r>
          </a:p>
          <a:p>
            <a:endParaRPr lang="en-US"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721217" y="1558344"/>
            <a:ext cx="5009882" cy="47909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172200" y="1558344"/>
            <a:ext cx="5418786" cy="47909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10" name="Slide Number Placeholder 9">
            <a:extLst>
              <a:ext uri="{FF2B5EF4-FFF2-40B4-BE49-F238E27FC236}">
                <a16:creationId xmlns:a16="http://schemas.microsoft.com/office/drawing/2014/main" id="{6A4C251A-E399-47A2-988B-27FCAC07F5B9}"/>
              </a:ext>
            </a:extLst>
          </p:cNvPr>
          <p:cNvSpPr>
            <a:spLocks noGrp="1"/>
          </p:cNvSpPr>
          <p:nvPr>
            <p:ph type="sldNum" sz="quarter" idx="12"/>
          </p:nvPr>
        </p:nvSpPr>
        <p:spPr/>
        <p:txBody>
          <a:bodyPr/>
          <a:lstStyle/>
          <a:p>
            <a:fld id="{9E8A7AF6-A3A2-42DC-95DB-7EF232291C8F}" type="slidenum">
              <a:rPr lang="en-US" smtClean="0"/>
              <a:t>28</a:t>
            </a:fld>
            <a:endParaRPr lang="en-US"/>
          </a:p>
        </p:txBody>
      </p:sp>
    </p:spTree>
    <p:extLst>
      <p:ext uri="{BB962C8B-B14F-4D97-AF65-F5344CB8AC3E}">
        <p14:creationId xmlns:p14="http://schemas.microsoft.com/office/powerpoint/2010/main" val="3500708474"/>
      </p:ext>
    </p:extLst>
  </p:cSld>
  <p:clrMapOvr>
    <a:masterClrMapping/>
  </p:clrMapOvr>
  <mc:AlternateContent xmlns:mc="http://schemas.openxmlformats.org/markup-compatibility/2006" xmlns:p14="http://schemas.microsoft.com/office/powerpoint/2010/main">
    <mc:Choice Requires="p14">
      <p:transition spd="slow" p14:dur="2000" advTm="98532"/>
    </mc:Choice>
    <mc:Fallback xmlns="">
      <p:transition spd="slow" advTm="98532"/>
    </mc:Fallback>
  </mc:AlternateContent>
  <p:extLst>
    <p:ext uri="{3A86A75C-4F4B-4683-9AE1-C65F6400EC91}">
      <p14:laserTraceLst xmlns:p14="http://schemas.microsoft.com/office/powerpoint/2010/main">
        <p14:tracePtLst>
          <p14:tracePt t="13257" x="3705225" y="6045200"/>
          <p14:tracePt t="13567" x="3724275" y="6027738"/>
          <p14:tracePt t="13606" x="3776663" y="5973763"/>
          <p14:tracePt t="13620" x="3902075" y="5840413"/>
          <p14:tracePt t="13636" x="4133850" y="5643563"/>
          <p14:tracePt t="13644" x="4357688" y="5446713"/>
          <p14:tracePt t="13657" x="4608513" y="5276850"/>
          <p14:tracePt t="13672" x="4840288" y="5143500"/>
          <p14:tracePt t="13690" x="5045075" y="5062538"/>
          <p14:tracePt t="13706" x="5402263" y="4983163"/>
          <p14:tracePt t="13723" x="5572125" y="4983163"/>
          <p14:tracePt t="13739" x="5741988" y="4983163"/>
          <p14:tracePt t="13755" x="6089650" y="4983163"/>
          <p14:tracePt t="13772" x="6224588" y="4983163"/>
          <p14:tracePt t="13789" x="6330950" y="4983163"/>
          <p14:tracePt t="13805" x="6572250" y="4938713"/>
          <p14:tracePt t="13823" x="6724650" y="4822825"/>
          <p14:tracePt t="13839" x="6858000" y="4670425"/>
          <p14:tracePt t="13855" x="7081838" y="4375150"/>
          <p14:tracePt t="13855" x="7269163" y="4017963"/>
          <p14:tracePt t="13874" x="7394575" y="3768725"/>
          <p14:tracePt t="13889" x="7429500" y="3633788"/>
          <p14:tracePt t="13906" x="7456488" y="3562350"/>
          <p14:tracePt t="13922" x="7456488" y="3500438"/>
          <p14:tracePt t="13939" x="7466013" y="3482975"/>
          <p14:tracePt t="13956" x="7473950" y="3473450"/>
          <p14:tracePt t="13975" x="7500938" y="3465513"/>
          <p14:tracePt t="14171" x="7589838" y="3438525"/>
          <p14:tracePt t="14180" x="7732713" y="3384550"/>
          <p14:tracePt t="14190" x="7939088" y="3268663"/>
          <p14:tracePt t="14206" x="8161338" y="3125788"/>
          <p14:tracePt t="14222" x="8286750" y="3017838"/>
          <p14:tracePt t="14238" x="8447088" y="2857500"/>
          <p14:tracePt t="14257" x="8510588" y="2776538"/>
          <p14:tracePt t="14274" x="8582025" y="2660650"/>
          <p14:tracePt t="14289" x="8661400" y="2446338"/>
          <p14:tracePt t="14308" x="8680450" y="2347913"/>
          <p14:tracePt t="14322" x="8680450" y="2276475"/>
          <p14:tracePt t="14338" x="8680450" y="2224088"/>
          <p14:tracePt t="14354" x="8680450" y="2179638"/>
          <p14:tracePt t="14371" x="8680450" y="2152650"/>
          <p14:tracePt t="14388" x="8626475" y="2071688"/>
          <p14:tracePt t="14405" x="8528050" y="2017713"/>
          <p14:tracePt t="14422" x="8456613" y="1990725"/>
          <p14:tracePt t="14438" x="8394700" y="1965325"/>
          <p14:tracePt t="14455" x="8224838" y="1938338"/>
          <p14:tracePt t="14472" x="8134350" y="1928813"/>
          <p14:tracePt t="14488" x="8062913" y="1928813"/>
          <p14:tracePt t="14505" x="8001000" y="1928813"/>
          <p14:tracePt t="14521" x="7929563" y="1938338"/>
          <p14:tracePt t="14539" x="7894638" y="1955800"/>
          <p14:tracePt t="14555" x="7867650" y="1982788"/>
          <p14:tracePt t="14571" x="7848600" y="2017713"/>
          <p14:tracePt t="14588" x="7813675" y="2116138"/>
          <p14:tracePt t="14605" x="7813675" y="2187575"/>
          <p14:tracePt t="14621" x="7848600" y="2312988"/>
          <p14:tracePt t="14639" x="7912100" y="2374900"/>
          <p14:tracePt t="14655" x="7966075" y="2446338"/>
          <p14:tracePt t="14671" x="8045450" y="2500313"/>
          <p14:tracePt t="14688" x="8224838" y="2581275"/>
          <p14:tracePt t="14705" x="8323263" y="2589213"/>
          <p14:tracePt t="14721" x="8491538" y="2581275"/>
          <p14:tracePt t="14739" x="8582025" y="2536825"/>
          <p14:tracePt t="14755" x="8670925" y="2473325"/>
          <p14:tracePt t="14771" x="8732838" y="2401888"/>
          <p14:tracePt t="14788" x="8796338" y="2339975"/>
          <p14:tracePt t="14805" x="8912225" y="2170113"/>
          <p14:tracePt t="14821" x="8947150" y="2089150"/>
          <p14:tracePt t="14838" x="8956675" y="1955800"/>
          <p14:tracePt t="14855" x="8947150" y="1893888"/>
          <p14:tracePt t="14871" x="8912225" y="1822450"/>
          <p14:tracePt t="14888" x="8867775" y="1776413"/>
          <p14:tracePt t="14905" x="8759825" y="1687513"/>
          <p14:tracePt t="14921" x="8688388" y="1652588"/>
          <p14:tracePt t="14938" x="8518525" y="1625600"/>
          <p14:tracePt t="14956" x="8447088" y="1625600"/>
          <p14:tracePt t="14971" x="8385175" y="1633538"/>
          <p14:tracePt t="14988" x="8331200" y="1660525"/>
          <p14:tracePt t="15005" x="8259763" y="1731963"/>
          <p14:tracePt t="15022" x="8215313" y="1785938"/>
          <p14:tracePt t="15038" x="8188325" y="1857375"/>
          <p14:tracePt t="15055" x="8161338" y="1919288"/>
          <p14:tracePt t="15071" x="8153400" y="2071688"/>
          <p14:tracePt t="15088" x="8161338" y="2152650"/>
          <p14:tracePt t="15104" x="8205788" y="2241550"/>
          <p14:tracePt t="15121" x="8358188" y="2428875"/>
          <p14:tracePt t="15138" x="8466138" y="2517775"/>
          <p14:tracePt t="15155" x="8562975" y="2581275"/>
          <p14:tracePt t="15171" x="8769350" y="2598738"/>
          <p14:tracePt t="15189" x="8894763" y="2554288"/>
          <p14:tracePt t="15205" x="9001125" y="2465388"/>
          <p14:tracePt t="15222" x="9180513" y="2224088"/>
          <p14:tracePt t="15238" x="9277350" y="2000250"/>
          <p14:tracePt t="15255" x="9313863" y="1830388"/>
          <p14:tracePt t="15272" x="9296400" y="1633538"/>
          <p14:tracePt t="15289" x="9251950" y="1581150"/>
          <p14:tracePt t="15305" x="9188450" y="1527175"/>
          <p14:tracePt t="15321" x="9090025" y="1490663"/>
          <p14:tracePt t="15338" x="8777288" y="1473200"/>
          <p14:tracePt t="15354" x="8670925" y="1482725"/>
          <p14:tracePt t="15371" x="8518525" y="1571625"/>
          <p14:tracePt t="15389" x="8474075" y="1616075"/>
          <p14:tracePt t="15405" x="8429625" y="1679575"/>
          <p14:tracePt t="15421" x="8375650" y="1776413"/>
          <p14:tracePt t="15438" x="8348663" y="1973263"/>
          <p14:tracePt t="15455" x="8348663" y="2081213"/>
          <p14:tracePt t="15471" x="8358188" y="2179638"/>
          <p14:tracePt t="15488" x="8474075" y="2339975"/>
          <p14:tracePt t="15505" x="8537575" y="2411413"/>
          <p14:tracePt t="15522" x="8599488" y="2455863"/>
          <p14:tracePt t="15539" x="8732838" y="2500313"/>
          <p14:tracePt t="15556" x="8823325" y="2490788"/>
          <p14:tracePt t="15572" x="8912225" y="2438400"/>
          <p14:tracePt t="15588" x="9001125" y="2366963"/>
          <p14:tracePt t="15605" x="9126538" y="2197100"/>
          <p14:tracePt t="15623" x="9161463" y="2116138"/>
          <p14:tracePt t="15638" x="9188450" y="2044700"/>
          <p14:tracePt t="15655" x="9188450" y="1928813"/>
          <p14:tracePt t="15672" x="9161463" y="1893888"/>
          <p14:tracePt t="15688" x="9072563" y="1830388"/>
          <p14:tracePt t="15705" x="8867775" y="1803400"/>
          <p14:tracePt t="15722" x="8786813" y="1803400"/>
          <p14:tracePt t="15738" x="8697913" y="1822450"/>
          <p14:tracePt t="15755" x="8545513" y="1919288"/>
          <p14:tracePt t="15772" x="8501063" y="1965325"/>
          <p14:tracePt t="15788" x="8466138" y="2009775"/>
          <p14:tracePt t="15805" x="8412163" y="2143125"/>
          <p14:tracePt t="15823" x="8402638" y="2214563"/>
          <p14:tracePt t="15838" x="8402638" y="2276475"/>
          <p14:tracePt t="15855" x="8412163" y="2393950"/>
          <p14:tracePt t="15873" x="8429625" y="2411413"/>
          <p14:tracePt t="15888" x="8429625" y="2419350"/>
          <p14:tracePt t="15905" x="8429625" y="2428875"/>
          <p14:tracePt t="15921" x="8447088" y="2428875"/>
          <p14:tracePt t="15939" x="8456613" y="2428875"/>
          <p14:tracePt t="15976" x="8456613" y="2419350"/>
          <p14:tracePt t="16409" x="8456613" y="2411413"/>
          <p14:tracePt t="16472" x="8456613" y="2401888"/>
          <p14:tracePt t="16601" x="8456613" y="2411413"/>
          <p14:tracePt t="16919" x="8456613" y="2419350"/>
          <p14:tracePt t="16932" x="8456613" y="2438400"/>
          <p14:tracePt t="16944" x="8456613" y="2446338"/>
          <p14:tracePt t="16956" x="8456613" y="2465388"/>
          <p14:tracePt t="16982" x="8456613" y="2473325"/>
          <p14:tracePt t="16995" x="8456613" y="2482850"/>
          <p14:tracePt t="17013" x="8456613" y="2500313"/>
          <p14:tracePt t="17022" x="8456613" y="2517775"/>
          <p14:tracePt t="17038" x="8456613" y="2527300"/>
          <p14:tracePt t="17055" x="8456613" y="2536825"/>
          <p14:tracePt t="17071" x="8456613" y="2562225"/>
          <p14:tracePt t="17088" x="8456613" y="2571750"/>
          <p14:tracePt t="17105" x="8456613" y="2581275"/>
          <p14:tracePt t="17121" x="8456613" y="2598738"/>
          <p14:tracePt t="17429" x="8456613" y="2608263"/>
          <p14:tracePt t="17467" x="8456613" y="2616200"/>
          <p14:tracePt t="17479" x="8456613" y="2643188"/>
          <p14:tracePt t="17491" x="8456613" y="2687638"/>
          <p14:tracePt t="17506" x="8456613" y="2776538"/>
          <p14:tracePt t="17516" x="8474075" y="2894013"/>
          <p14:tracePt t="17530" x="8483600" y="3009900"/>
          <p14:tracePt t="17546" x="8501063" y="3133725"/>
          <p14:tracePt t="17556" x="8518525" y="3224213"/>
          <p14:tracePt t="17572" x="8537575" y="3303588"/>
          <p14:tracePt t="17589" x="8555038" y="3367088"/>
          <p14:tracePt t="17604" x="8582025" y="3419475"/>
          <p14:tracePt t="17622" x="8582025" y="3438525"/>
          <p14:tracePt t="17638" x="8589963" y="3446463"/>
          <p14:tracePt t="17655" x="8599488" y="3455988"/>
          <p14:tracePt t="17672" x="8599488" y="3465513"/>
        </p14:tracePtLst>
      </p14:laserTrace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9725" y="0"/>
            <a:ext cx="4031086" cy="6858000"/>
          </a:xfrm>
          <a:prstGeom prst="rect">
            <a:avLst/>
          </a:prstGeo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2" name="Slide Number Placeholder 1">
            <a:extLst>
              <a:ext uri="{FF2B5EF4-FFF2-40B4-BE49-F238E27FC236}">
                <a16:creationId xmlns:a16="http://schemas.microsoft.com/office/drawing/2014/main" id="{1CAD3806-3619-4F8F-B8E2-6BB2746AAF66}"/>
              </a:ext>
            </a:extLst>
          </p:cNvPr>
          <p:cNvSpPr>
            <a:spLocks noGrp="1"/>
          </p:cNvSpPr>
          <p:nvPr>
            <p:ph type="sldNum" sz="quarter" idx="12"/>
          </p:nvPr>
        </p:nvSpPr>
        <p:spPr/>
        <p:txBody>
          <a:bodyPr/>
          <a:lstStyle/>
          <a:p>
            <a:fld id="{9E8A7AF6-A3A2-42DC-95DB-7EF232291C8F}" type="slidenum">
              <a:rPr lang="en-US" smtClean="0"/>
              <a:t>29</a:t>
            </a:fld>
            <a:endParaRPr lang="en-US"/>
          </a:p>
        </p:txBody>
      </p:sp>
    </p:spTree>
    <p:extLst>
      <p:ext uri="{BB962C8B-B14F-4D97-AF65-F5344CB8AC3E}">
        <p14:creationId xmlns:p14="http://schemas.microsoft.com/office/powerpoint/2010/main" val="3991958168"/>
      </p:ext>
    </p:extLst>
  </p:cSld>
  <p:clrMapOvr>
    <a:masterClrMapping/>
  </p:clrMapOvr>
  <mc:AlternateContent xmlns:mc="http://schemas.openxmlformats.org/markup-compatibility/2006" xmlns:p14="http://schemas.microsoft.com/office/powerpoint/2010/main">
    <mc:Choice Requires="p14">
      <p:transition spd="slow" p14:dur="2000" advTm="404061"/>
    </mc:Choice>
    <mc:Fallback xmlns="">
      <p:transition spd="slow" advTm="404061"/>
    </mc:Fallback>
  </mc:AlternateContent>
  <p:extLst>
    <p:ext uri="{3A86A75C-4F4B-4683-9AE1-C65F6400EC91}">
      <p14:laserTraceLst xmlns:p14="http://schemas.microsoft.com/office/powerpoint/2010/main">
        <p14:tracePtLst>
          <p14:tracePt t="22" x="7000875" y="4956175"/>
          <p14:tracePt t="23" x="7010400" y="4946650"/>
          <p14:tracePt t="653" x="7027863" y="4938713"/>
          <p14:tracePt t="664" x="7037388" y="4919663"/>
          <p14:tracePt t="678" x="7062788" y="4884738"/>
          <p14:tracePt t="690" x="7108825" y="4803775"/>
          <p14:tracePt t="703" x="7143750" y="4724400"/>
          <p14:tracePt t="718" x="7170738" y="4625975"/>
          <p14:tracePt t="735" x="7205663" y="4483100"/>
          <p14:tracePt t="752" x="7277100" y="3884613"/>
          <p14:tracePt t="769" x="7277100" y="3473450"/>
          <p14:tracePt t="785" x="7296150" y="3054350"/>
          <p14:tracePt t="802" x="7296150" y="2446338"/>
          <p14:tracePt t="820" x="7277100" y="2241550"/>
          <p14:tracePt t="835" x="7269163" y="2133600"/>
          <p14:tracePt t="852" x="7197725" y="1973263"/>
          <p14:tracePt t="870" x="7161213" y="1928813"/>
          <p14:tracePt t="885" x="7116763" y="1893888"/>
          <p14:tracePt t="902" x="7099300" y="1874838"/>
          <p14:tracePt t="919" x="7099300" y="1866900"/>
          <p14:tracePt t="1123" x="7089775" y="1822450"/>
          <p14:tracePt t="1136" x="7054850" y="1758950"/>
          <p14:tracePt t="1150" x="6973888" y="1679575"/>
          <p14:tracePt t="1162" x="6777038" y="1517650"/>
          <p14:tracePt t="1174" x="6446838" y="1330325"/>
          <p14:tracePt t="1186" x="6170613" y="1204913"/>
          <p14:tracePt t="1202" x="5965825" y="1125538"/>
          <p14:tracePt t="1219" x="5830888" y="1108075"/>
          <p14:tracePt t="1235" x="5661025" y="1098550"/>
          <p14:tracePt t="1252" x="5599113" y="1098550"/>
          <p14:tracePt t="1269" x="5562600" y="1108075"/>
          <p14:tracePt t="1285" x="5491163" y="1133475"/>
          <p14:tracePt t="1301" x="5465763" y="1160463"/>
          <p14:tracePt t="1317" x="5438775" y="1187450"/>
          <p14:tracePt t="1334" x="5411788" y="1241425"/>
          <p14:tracePt t="1351" x="5340350" y="1384300"/>
          <p14:tracePt t="1368" x="5313363" y="1446213"/>
          <p14:tracePt t="1384" x="5276850" y="1536700"/>
          <p14:tracePt t="1403" x="5259388" y="1554163"/>
          <p14:tracePt t="1418" x="5259388" y="1581150"/>
          <p14:tracePt t="1434" x="5259388" y="1589088"/>
          <p14:tracePt t="1452" x="5251450" y="1589088"/>
          <p14:tracePt t="1658" x="5232400" y="1598613"/>
          <p14:tracePt t="1694" x="5214938" y="1608138"/>
          <p14:tracePt t="1707" x="5180013" y="1616075"/>
          <p14:tracePt t="1720" x="5116513" y="1652588"/>
          <p14:tracePt t="1733" x="5018088" y="1687513"/>
          <p14:tracePt t="1747" x="4902200" y="1751013"/>
          <p14:tracePt t="1760" x="4759325" y="1830388"/>
          <p14:tracePt t="1772" x="4670425" y="1893888"/>
          <p14:tracePt t="1785" x="4581525" y="1938338"/>
          <p14:tracePt t="1801" x="4518025" y="1982788"/>
          <p14:tracePt t="1818" x="4411663" y="2044700"/>
          <p14:tracePt t="1835" x="4384675" y="2054225"/>
          <p14:tracePt t="1851" x="4348163" y="2081213"/>
          <p14:tracePt t="1869" x="4330700" y="2089150"/>
          <p14:tracePt t="1884" x="4303713" y="2108200"/>
          <p14:tracePt t="1901" x="4295775" y="2108200"/>
          <p14:tracePt t="1918" x="4286250" y="2108200"/>
          <p14:tracePt t="1937" x="4286250" y="2116138"/>
          <p14:tracePt t="3711" x="4295775" y="2116138"/>
          <p14:tracePt t="4533" x="4340225" y="2116138"/>
          <p14:tracePt t="4546" x="4419600" y="2108200"/>
          <p14:tracePt t="4562" x="4572000" y="2071688"/>
          <p14:tracePt t="4572" x="4857750" y="2000250"/>
          <p14:tracePt t="4586" x="5205413" y="1866900"/>
          <p14:tracePt t="4601" x="5537200" y="1714500"/>
          <p14:tracePt t="4618" x="6205538" y="1419225"/>
          <p14:tracePt t="4635" x="6446838" y="1285875"/>
          <p14:tracePt t="4651" x="6589713" y="1187450"/>
          <p14:tracePt t="4668" x="6715125" y="1116013"/>
          <p14:tracePt t="4685" x="6858000" y="990600"/>
          <p14:tracePt t="4701" x="6911975" y="946150"/>
          <p14:tracePt t="4718" x="6956425" y="911225"/>
          <p14:tracePt t="4734" x="7054850" y="830263"/>
          <p14:tracePt t="4752" x="7081838" y="803275"/>
          <p14:tracePt t="4769" x="7099300" y="785813"/>
          <p14:tracePt t="4786" x="7134225" y="750888"/>
          <p14:tracePt t="4803" x="7161213" y="723900"/>
          <p14:tracePt t="4819" x="7180263" y="687388"/>
          <p14:tracePt t="4835" x="7215188" y="625475"/>
          <p14:tracePt t="4853" x="7215188" y="598488"/>
          <p14:tracePt t="4869" x="7224713" y="561975"/>
          <p14:tracePt t="4886" x="7224713" y="536575"/>
          <p14:tracePt t="4903" x="7224713" y="527050"/>
          <p14:tracePt t="4919" x="7205663" y="509588"/>
          <p14:tracePt t="4935" x="7161213" y="490538"/>
          <p14:tracePt t="4953" x="7018338" y="438150"/>
          <p14:tracePt t="4970" x="6938963" y="419100"/>
          <p14:tracePt t="4986" x="6875463" y="401638"/>
          <p14:tracePt t="5002" x="6777038" y="384175"/>
          <p14:tracePt t="5020" x="6715125" y="384175"/>
          <p14:tracePt t="5035" x="6670675" y="384175"/>
          <p14:tracePt t="5052" x="6572250" y="374650"/>
          <p14:tracePt t="5070" x="6537325" y="374650"/>
          <p14:tracePt t="5085" x="6500813" y="374650"/>
          <p14:tracePt t="5102" x="6473825" y="374650"/>
          <p14:tracePt t="5119" x="6419850" y="374650"/>
          <p14:tracePt t="5136" x="6394450" y="374650"/>
          <p14:tracePt t="5152" x="6367463" y="374650"/>
          <p14:tracePt t="5169" x="6330950" y="374650"/>
          <p14:tracePt t="5186" x="6323013" y="374650"/>
          <p14:tracePt t="5202" x="6313488" y="374650"/>
          <p14:tracePt t="5219" x="6296025" y="374650"/>
          <p14:tracePt t="5236" x="6276975" y="374650"/>
          <p14:tracePt t="5252" x="6276975" y="384175"/>
          <p14:tracePt t="5269" x="6269038" y="384175"/>
          <p14:tracePt t="5287" x="6259513" y="384175"/>
          <p14:tracePt t="5303" x="6259513" y="393700"/>
          <p14:tracePt t="5319" x="6259513" y="401638"/>
          <p14:tracePt t="5349" x="6251575" y="411163"/>
          <p14:tracePt t="5364" x="6251575" y="428625"/>
          <p14:tracePt t="5374" x="6242050" y="446088"/>
          <p14:tracePt t="5389" x="6242050" y="465138"/>
          <p14:tracePt t="5402" x="6242050" y="482600"/>
          <p14:tracePt t="5419" x="6232525" y="490538"/>
          <p14:tracePt t="5435" x="6232525" y="509588"/>
          <p14:tracePt t="5453" x="6232525" y="517525"/>
          <p14:tracePt t="5469" x="6224588" y="517525"/>
          <p14:tracePt t="5486" x="6224588" y="544513"/>
          <p14:tracePt t="5502" x="6224588" y="561975"/>
          <p14:tracePt t="5519" x="6224588" y="581025"/>
          <p14:tracePt t="5536" x="6232525" y="633413"/>
          <p14:tracePt t="5553" x="6242050" y="669925"/>
          <p14:tracePt t="5569" x="6259513" y="687388"/>
          <p14:tracePt t="5586" x="6276975" y="704850"/>
          <p14:tracePt t="5603" x="6340475" y="758825"/>
          <p14:tracePt t="5619" x="6384925" y="785813"/>
          <p14:tracePt t="5635" x="6446838" y="803275"/>
          <p14:tracePt t="5652" x="6599238" y="839788"/>
          <p14:tracePt t="5670" x="6661150" y="847725"/>
          <p14:tracePt t="5685" x="6705600" y="847725"/>
          <p14:tracePt t="5702" x="6759575" y="847725"/>
          <p14:tracePt t="5720" x="6777038" y="847725"/>
          <p14:tracePt t="5736" x="6804025" y="847725"/>
          <p14:tracePt t="5752" x="6858000" y="812800"/>
          <p14:tracePt t="5771" x="6884988" y="776288"/>
          <p14:tracePt t="5786" x="6902450" y="723900"/>
          <p14:tracePt t="5803" x="6938963" y="669925"/>
          <p14:tracePt t="5820" x="6938963" y="652463"/>
          <p14:tracePt t="5836" x="6946900" y="633413"/>
          <p14:tracePt t="5852" x="6946900" y="625475"/>
          <p14:tracePt t="5871" x="6938963" y="615950"/>
          <p14:tracePt t="5886" x="6929438" y="598488"/>
          <p14:tracePt t="5902" x="6894513" y="588963"/>
          <p14:tracePt t="5919" x="6796088" y="561975"/>
          <p14:tracePt t="5937" x="6751638" y="554038"/>
          <p14:tracePt t="5952" x="6697663" y="544513"/>
          <p14:tracePt t="5969" x="6626225" y="527050"/>
          <p14:tracePt t="5987" x="6599238" y="527050"/>
          <p14:tracePt t="6002" x="6581775" y="527050"/>
          <p14:tracePt t="6019" x="6572250" y="527050"/>
          <p14:tracePt t="6035" x="6554788" y="527050"/>
          <p14:tracePt t="6052" x="6545263" y="527050"/>
          <p14:tracePt t="6469" x="6537325" y="527050"/>
          <p14:tracePt t="6496" x="6527800" y="527050"/>
          <p14:tracePt t="6509" x="6500813" y="527050"/>
          <p14:tracePt t="6520" x="6483350" y="527050"/>
          <p14:tracePt t="6534" x="6456363" y="527050"/>
          <p14:tracePt t="6546" x="6438900" y="527050"/>
          <p14:tracePt t="6559" x="6411913" y="527050"/>
          <p14:tracePt t="6571" x="6394450" y="527050"/>
          <p14:tracePt t="6586" x="6375400" y="527050"/>
          <p14:tracePt t="6602" x="6367463" y="527050"/>
          <p14:tracePt t="6619" x="6348413" y="527050"/>
          <p14:tracePt t="6636" x="6348413" y="517525"/>
          <p14:tracePt t="6701" x="6348413" y="509588"/>
          <p14:tracePt t="6712" x="6348413" y="500063"/>
          <p14:tracePt t="6724" x="6348413" y="473075"/>
          <p14:tracePt t="6737" x="6348413" y="455613"/>
          <p14:tracePt t="6752" x="6348413" y="446088"/>
          <p14:tracePt t="6769" x="6348413" y="438150"/>
          <p14:tracePt t="6786" x="6348413" y="411163"/>
          <p14:tracePt t="6802" x="6348413" y="401638"/>
          <p14:tracePt t="6819" x="6348413" y="393700"/>
          <p14:tracePt t="6835" x="6348413" y="384175"/>
          <p14:tracePt t="6853" x="6340475" y="374650"/>
          <p14:tracePt t="6869" x="6340475" y="366713"/>
          <p14:tracePt t="6885" x="6303963" y="347663"/>
          <p14:tracePt t="6903" x="6296025" y="339725"/>
          <p14:tracePt t="6919" x="6276975" y="330200"/>
          <p14:tracePt t="6936" x="6259513" y="330200"/>
          <p14:tracePt t="6952" x="6242050" y="322263"/>
          <p14:tracePt t="6969" x="6232525" y="322263"/>
          <p14:tracePt t="7004" x="6224588" y="322263"/>
          <p14:tracePt t="7095" x="6215063" y="322263"/>
          <p14:tracePt t="7119" x="6205538" y="322263"/>
          <p14:tracePt t="7132" x="6188075" y="322263"/>
          <p14:tracePt t="7146" x="6170613" y="322263"/>
          <p14:tracePt t="7158" x="6143625" y="322263"/>
          <p14:tracePt t="7170" x="6134100" y="322263"/>
          <p14:tracePt t="7186" x="6126163" y="322263"/>
          <p14:tracePt t="7202" x="6116638" y="322263"/>
          <p14:tracePt t="7233" x="6116638" y="330200"/>
          <p14:tracePt t="7259" x="6116638" y="347663"/>
          <p14:tracePt t="7273" x="6116638" y="374650"/>
          <p14:tracePt t="7285" x="6116638" y="411163"/>
          <p14:tracePt t="7298" x="6116638" y="446088"/>
          <p14:tracePt t="7310" x="6116638" y="490538"/>
          <p14:tracePt t="7323" x="6116638" y="544513"/>
          <p14:tracePt t="7336" x="6116638" y="588963"/>
          <p14:tracePt t="7352" x="6116638" y="660400"/>
          <p14:tracePt t="7369" x="6126163" y="758825"/>
          <p14:tracePt t="7387" x="6126163" y="795338"/>
          <p14:tracePt t="7402" x="6134100" y="812800"/>
          <p14:tracePt t="7419" x="6134100" y="822325"/>
          <p14:tracePt t="7436" x="6134100" y="847725"/>
          <p14:tracePt t="7453" x="6143625" y="874713"/>
          <p14:tracePt t="7468" x="6143625" y="901700"/>
          <p14:tracePt t="7485" x="6153150" y="928688"/>
          <p14:tracePt t="7503" x="6153150" y="938213"/>
          <p14:tracePt t="7519" x="6153150" y="946150"/>
          <p14:tracePt t="7536" x="6161088" y="955675"/>
          <p14:tracePt t="7554" x="6180138" y="955675"/>
          <p14:tracePt t="7569" x="6215063" y="955675"/>
          <p14:tracePt t="7586" x="6286500" y="955675"/>
          <p14:tracePt t="7602" x="6537325" y="946150"/>
          <p14:tracePt t="7620" x="6661150" y="946150"/>
          <p14:tracePt t="7635" x="6769100" y="946150"/>
          <p14:tracePt t="7653" x="6946900" y="946150"/>
          <p14:tracePt t="7670" x="7018338" y="946150"/>
          <p14:tracePt t="7686" x="7081838" y="965200"/>
          <p14:tracePt t="7702" x="7170738" y="1009650"/>
          <p14:tracePt t="7720" x="7197725" y="1027113"/>
          <p14:tracePt t="7736" x="7205663" y="1044575"/>
          <p14:tracePt t="7752" x="7224713" y="1071563"/>
          <p14:tracePt t="7770" x="7232650" y="1071563"/>
          <p14:tracePt t="7786" x="7242175" y="1089025"/>
          <p14:tracePt t="7803" x="7242175" y="1098550"/>
          <p14:tracePt t="7820" x="7251700" y="1108075"/>
          <p14:tracePt t="7836" x="7259638" y="1108075"/>
          <p14:tracePt t="7870" x="7269163" y="1108075"/>
          <p14:tracePt t="7896" x="7269163" y="1098550"/>
          <p14:tracePt t="7946" x="7269163" y="1081088"/>
          <p14:tracePt t="7962" x="7259638" y="1036638"/>
          <p14:tracePt t="7973" x="7242175" y="982663"/>
          <p14:tracePt t="7986" x="7197725" y="911225"/>
          <p14:tracePt t="7998" x="7153275" y="830263"/>
          <p14:tracePt t="8011" x="7081838" y="750888"/>
          <p14:tracePt t="8023" x="7000875" y="669925"/>
          <p14:tracePt t="8037" x="6911975" y="598488"/>
          <p14:tracePt t="8052" x="6840538" y="536575"/>
          <p14:tracePt t="8069" x="6769100" y="482600"/>
          <p14:tracePt t="8069" x="6697663" y="446088"/>
          <p14:tracePt t="8087" x="6643688" y="411163"/>
          <p14:tracePt t="8102" x="6581775" y="384175"/>
          <p14:tracePt t="8119" x="6527800" y="366713"/>
          <p14:tracePt t="8119" x="6483350" y="347663"/>
          <p14:tracePt t="8137" x="6438900" y="339725"/>
          <p14:tracePt t="8152" x="6394450" y="330200"/>
          <p14:tracePt t="8169" x="6357938" y="322263"/>
          <p14:tracePt t="8186" x="6259513" y="285750"/>
          <p14:tracePt t="8202" x="6232525" y="268288"/>
          <p14:tracePt t="8219" x="6205538" y="268288"/>
          <p14:tracePt t="8236" x="6143625" y="250825"/>
          <p14:tracePt t="8253" x="6116638" y="241300"/>
          <p14:tracePt t="8269" x="6089650" y="231775"/>
          <p14:tracePt t="8286" x="6072188" y="231775"/>
          <p14:tracePt t="8303" x="6062663" y="231775"/>
          <p14:tracePt t="8319" x="6054725" y="231775"/>
          <p14:tracePt t="8367" x="6054725" y="241300"/>
          <p14:tracePt t="8406" x="6045200" y="250825"/>
          <p14:tracePt t="8430" x="6045200" y="276225"/>
          <p14:tracePt t="8443" x="6037263" y="285750"/>
          <p14:tracePt t="8457" x="6037263" y="295275"/>
          <p14:tracePt t="8470" x="6037263" y="303213"/>
          <p14:tracePt t="8483" x="6037263" y="312738"/>
          <p14:tracePt t="8494" x="6037263" y="322263"/>
          <p14:tracePt t="8507" x="6045200" y="322263"/>
          <p14:tracePt t="8709" x="6062663" y="303213"/>
          <p14:tracePt t="8722" x="6089650" y="295275"/>
          <p14:tracePt t="8736" x="6116638" y="276225"/>
          <p14:tracePt t="8748" x="6161088" y="268288"/>
          <p14:tracePt t="8761" x="6197600" y="258763"/>
          <p14:tracePt t="8775" x="6224588" y="250825"/>
          <p14:tracePt t="8786" x="6242050" y="250825"/>
          <p14:tracePt t="8801" x="6259513" y="250825"/>
          <p14:tracePt t="8818" x="6276975" y="250825"/>
          <p14:tracePt t="8835" x="6303963" y="250825"/>
          <p14:tracePt t="8851" x="6323013" y="250825"/>
          <p14:tracePt t="8868" x="6330950" y="258763"/>
          <p14:tracePt t="8889" x="6340475" y="258763"/>
          <p14:tracePt t="8901" x="6340475" y="268288"/>
          <p14:tracePt t="8918" x="6348413" y="276225"/>
          <p14:tracePt t="8935" x="6357938" y="295275"/>
          <p14:tracePt t="8952" x="6367463" y="295275"/>
          <p14:tracePt t="8991" x="6367463" y="303213"/>
          <p14:tracePt t="9002" x="6367463" y="295275"/>
          <p14:tracePt t="9117" x="6367463" y="276225"/>
          <p14:tracePt t="9130" x="6367463" y="268288"/>
          <p14:tracePt t="9143" x="6367463" y="258763"/>
          <p14:tracePt t="9155" x="6367463" y="250825"/>
          <p14:tracePt t="9182" x="6367463" y="268288"/>
          <p14:tracePt t="9269" x="6367463" y="295275"/>
          <p14:tracePt t="9283" x="6367463" y="357188"/>
          <p14:tracePt t="9297" x="6375400" y="438150"/>
          <p14:tracePt t="9308" x="6384925" y="500063"/>
          <p14:tracePt t="9320" x="6394450" y="554038"/>
          <p14:tracePt t="9335" x="6394450" y="581025"/>
          <p14:tracePt t="9351" x="6394450" y="598488"/>
          <p14:tracePt t="9368" x="6402388" y="615950"/>
          <p14:tracePt t="9386" x="6402388" y="625475"/>
          <p14:tracePt t="9401" x="6402388" y="615950"/>
          <p14:tracePt t="9474" x="6402388" y="588963"/>
          <p14:tracePt t="9487" x="6402388" y="554038"/>
          <p14:tracePt t="9499" x="6402388" y="517525"/>
          <p14:tracePt t="9511" x="6394450" y="473075"/>
          <p14:tracePt t="9524" x="6384925" y="428625"/>
          <p14:tracePt t="9537" x="6384925" y="411163"/>
          <p14:tracePt t="9551" x="6375400" y="401638"/>
          <p14:tracePt t="9568" x="6375400" y="393700"/>
          <p14:tracePt t="9585" x="6375400" y="419100"/>
          <p14:tracePt t="9740" x="6375400" y="446088"/>
          <p14:tracePt t="9754" x="6375400" y="482600"/>
          <p14:tracePt t="9766" x="6375400" y="517525"/>
          <p14:tracePt t="9778" x="6384925" y="536575"/>
          <p14:tracePt t="9793" x="6384925" y="544513"/>
          <p14:tracePt t="9806" x="6394450" y="554038"/>
          <p14:tracePt t="9818" x="6394450" y="561975"/>
          <p14:tracePt t="10722" x="6394450" y="581025"/>
          <p14:tracePt t="11001" x="6402388" y="588963"/>
          <p14:tracePt t="11014" x="6402388" y="598488"/>
          <p14:tracePt t="11027" x="6411913" y="625475"/>
          <p14:tracePt t="11039" x="6419850" y="633413"/>
          <p14:tracePt t="11052" x="6419850" y="642938"/>
          <p14:tracePt t="11068" x="6429375" y="660400"/>
          <p14:tracePt t="11085" x="6438900" y="669925"/>
          <p14:tracePt t="11104" x="6446838" y="669925"/>
          <p14:tracePt t="11118" x="6456363" y="679450"/>
          <p14:tracePt t="11135" x="6465888" y="679450"/>
          <p14:tracePt t="11151" x="6473825" y="687388"/>
          <p14:tracePt t="11169" x="6483350" y="687388"/>
          <p14:tracePt t="11192" x="6483350" y="669925"/>
          <p14:tracePt t="11256" x="6483350" y="633413"/>
          <p14:tracePt t="11268" x="6465888" y="581025"/>
          <p14:tracePt t="11282" x="6429375" y="527050"/>
          <p14:tracePt t="11293" x="6411913" y="490538"/>
          <p14:tracePt t="11307" x="6384925" y="455613"/>
          <p14:tracePt t="11320" x="6375400" y="438150"/>
          <p14:tracePt t="11335" x="6357938" y="428625"/>
          <p14:tracePt t="11351" x="6357938" y="419100"/>
          <p14:tracePt t="11368" x="6348413" y="411163"/>
          <p14:tracePt t="11385" x="6367463" y="401638"/>
          <p14:tracePt t="11739" x="6375400" y="393700"/>
          <p14:tracePt t="11764" x="6375400" y="374650"/>
          <p14:tracePt t="11777" x="6375400" y="357188"/>
          <p14:tracePt t="11791" x="6384925" y="339725"/>
          <p14:tracePt t="11803" x="6384925" y="322263"/>
          <p14:tracePt t="11816" x="6384925" y="303213"/>
          <p14:tracePt t="11829" x="6384925" y="295275"/>
          <p14:tracePt t="11854" x="6384925" y="312738"/>
          <p14:tracePt t="12057" x="6384925" y="322263"/>
          <p14:tracePt t="12070" x="6394450" y="347663"/>
          <p14:tracePt t="12083" x="6402388" y="374650"/>
          <p14:tracePt t="12096" x="6402388" y="401638"/>
          <p14:tracePt t="12109" x="6411913" y="438150"/>
          <p14:tracePt t="12121" x="6419850" y="490538"/>
          <p14:tracePt t="12136" x="6438900" y="561975"/>
          <p14:tracePt t="12151" x="6438900" y="633413"/>
          <p14:tracePt t="12168" x="6446838" y="812800"/>
          <p14:tracePt t="12186" x="6446838" y="928688"/>
          <p14:tracePt t="12201" x="6446838" y="1027113"/>
          <p14:tracePt t="12218" x="6446838" y="1160463"/>
          <p14:tracePt t="12236" x="6446838" y="1187450"/>
          <p14:tracePt t="12251" x="6438900" y="1204913"/>
          <p14:tracePt t="12268" x="6429375" y="1223963"/>
          <p14:tracePt t="12286" x="6429375" y="1187450"/>
          <p14:tracePt t="12413" x="6429375" y="1152525"/>
          <p14:tracePt t="12427" x="6429375" y="1081088"/>
          <p14:tracePt t="12440" x="6429375" y="973138"/>
          <p14:tracePt t="12452" x="6419850" y="830263"/>
          <p14:tracePt t="12464" x="6402388" y="687388"/>
          <p14:tracePt t="12477" x="6375400" y="581025"/>
          <p14:tracePt t="12490" x="6357938" y="517525"/>
          <p14:tracePt t="12503" x="6357938" y="473075"/>
          <p14:tracePt t="12518" x="6348413" y="446088"/>
          <p14:tracePt t="12535" x="6340475" y="446088"/>
          <p14:tracePt t="12551" x="6340475" y="438150"/>
          <p14:tracePt t="12568" x="6340475" y="482600"/>
          <p14:tracePt t="12630" x="6340475" y="561975"/>
          <p14:tracePt t="12643" x="6348413" y="642938"/>
          <p14:tracePt t="12657" x="6357938" y="714375"/>
          <p14:tracePt t="12669" x="6357938" y="768350"/>
          <p14:tracePt t="12685" x="6357938" y="803275"/>
          <p14:tracePt t="12701" x="6357938" y="830263"/>
          <p14:tracePt t="12718" x="6357938" y="874713"/>
          <p14:tracePt t="12735" x="6357938" y="893763"/>
          <p14:tracePt t="12751" x="6348413" y="901700"/>
          <p14:tracePt t="12768" x="6348413" y="919163"/>
          <p14:tracePt t="12785" x="6340475" y="919163"/>
          <p14:tracePt t="12801" x="6340475" y="928688"/>
          <p14:tracePt t="12821" x="6384925" y="919163"/>
          <p14:tracePt t="12885" x="6465888" y="874713"/>
          <p14:tracePt t="12898" x="6581775" y="822325"/>
          <p14:tracePt t="12910" x="6680200" y="776288"/>
          <p14:tracePt t="12923" x="6769100" y="723900"/>
          <p14:tracePt t="12936" x="6840538" y="679450"/>
          <p14:tracePt t="12952" x="6894513" y="652463"/>
          <p14:tracePt t="12968" x="6929438" y="625475"/>
          <p14:tracePt t="12985" x="6956425" y="608013"/>
          <p14:tracePt t="13002" x="6965950" y="598488"/>
          <p14:tracePt t="13018" x="6965950" y="588963"/>
          <p14:tracePt t="13050" x="6946900" y="588963"/>
          <p14:tracePt t="13140" x="6919913" y="608013"/>
          <p14:tracePt t="13152" x="6875463" y="642938"/>
          <p14:tracePt t="13165" x="6813550" y="696913"/>
          <p14:tracePt t="13178" x="6732588" y="750888"/>
          <p14:tracePt t="13191" x="6643688" y="822325"/>
          <p14:tracePt t="13202" x="6537325" y="911225"/>
          <p14:tracePt t="13218" x="6473825" y="982663"/>
          <p14:tracePt t="13235" x="6411913" y="1036638"/>
          <p14:tracePt t="13251" x="6330950" y="1108075"/>
          <p14:tracePt t="13269" x="6323013" y="1116013"/>
          <p14:tracePt t="13285" x="6303963" y="1133475"/>
          <p14:tracePt t="13301" x="6303963" y="1125538"/>
          <p14:tracePt t="13369" x="6313488" y="1108075"/>
          <p14:tracePt t="13382" x="6340475" y="1081088"/>
          <p14:tracePt t="13394" x="6375400" y="1044575"/>
          <p14:tracePt t="13408" x="6438900" y="982663"/>
          <p14:tracePt t="13420" x="6518275" y="911225"/>
          <p14:tracePt t="13435" x="6608763" y="830263"/>
          <p14:tracePt t="13451" x="6688138" y="776288"/>
          <p14:tracePt t="13468" x="6804025" y="687388"/>
          <p14:tracePt t="13485" x="6823075" y="679450"/>
          <p14:tracePt t="13501" x="6840538" y="660400"/>
          <p14:tracePt t="13518" x="6831013" y="669925"/>
          <p14:tracePt t="13598" x="6804025" y="687388"/>
          <p14:tracePt t="13611" x="6759575" y="731838"/>
          <p14:tracePt t="13623" x="6705600" y="776288"/>
          <p14:tracePt t="13636" x="6626225" y="847725"/>
          <p14:tracePt t="13651" x="6562725" y="911225"/>
          <p14:tracePt t="13668" x="6473825" y="990600"/>
          <p14:tracePt t="13685" x="6340475" y="1108075"/>
          <p14:tracePt t="13702" x="6303963" y="1143000"/>
          <p14:tracePt t="13718" x="6276975" y="1152525"/>
          <p14:tracePt t="13735" x="6259513" y="1169988"/>
          <p14:tracePt t="13752" x="6251575" y="1179513"/>
          <p14:tracePt t="14669" x="6242050" y="1179513"/>
          <p14:tracePt t="15062" x="6232525" y="1187450"/>
          <p14:tracePt t="15089" x="6224588" y="1196975"/>
          <p14:tracePt t="15101" x="6215063" y="1204913"/>
          <p14:tracePt t="15112" x="6205538" y="1214438"/>
          <p14:tracePt t="15126" x="6205538" y="1223963"/>
          <p14:tracePt t="15139" x="6188075" y="1241425"/>
          <p14:tracePt t="15153" x="6180138" y="1258888"/>
          <p14:tracePt t="15168" x="6170613" y="1276350"/>
          <p14:tracePt t="15185" x="6161088" y="1285875"/>
          <p14:tracePt t="15201" x="6161088" y="1295400"/>
          <p14:tracePt t="15218" x="6161088" y="1303338"/>
          <p14:tracePt t="15235" x="6161088" y="1312863"/>
          <p14:tracePt t="17900" x="6170613" y="1303338"/>
          <p14:tracePt t="18664" x="6188075" y="1276350"/>
          <p14:tracePt t="18676" x="6224588" y="1250950"/>
          <p14:tracePt t="18688" x="6269038" y="1196975"/>
          <p14:tracePt t="18704" x="6303963" y="1125538"/>
          <p14:tracePt t="18717" x="6330950" y="1071563"/>
          <p14:tracePt t="18734" x="6357938" y="1027113"/>
          <p14:tracePt t="18751" x="6402388" y="911225"/>
          <p14:tracePt t="18768" x="6411913" y="847725"/>
          <p14:tracePt t="18785" x="6419850" y="795338"/>
          <p14:tracePt t="18802" x="6419850" y="731838"/>
          <p14:tracePt t="18818" x="6419850" y="714375"/>
          <p14:tracePt t="18835" x="6419850" y="696913"/>
          <p14:tracePt t="18852" x="6419850" y="679450"/>
          <p14:tracePt t="18869" x="6419850" y="669925"/>
          <p14:tracePt t="18885" x="6419850" y="660400"/>
          <p14:tracePt t="18919" x="6402388" y="660400"/>
          <p14:tracePt t="18944" x="6394450" y="652463"/>
          <p14:tracePt t="18956" x="6384925" y="642938"/>
          <p14:tracePt t="18970" x="6367463" y="633413"/>
          <p14:tracePt t="18982" x="6357938" y="615950"/>
          <p14:tracePt t="18995" x="6340475" y="608013"/>
          <p14:tracePt t="19009" x="6330950" y="598488"/>
          <p14:tracePt t="19022" x="6323013" y="588963"/>
          <p14:tracePt t="19035" x="6313488" y="581025"/>
          <p14:tracePt t="19051" x="6303963" y="581025"/>
          <p14:tracePt t="19068" x="6303963" y="571500"/>
          <p14:tracePt t="19085" x="6296025" y="561975"/>
          <p14:tracePt t="19102" x="6296025" y="554038"/>
          <p14:tracePt t="19237" x="6296025" y="544513"/>
          <p14:tracePt t="19314" x="6286500" y="544513"/>
          <p14:tracePt t="19325" x="6286500" y="536575"/>
          <p14:tracePt t="19352" x="6286500" y="554038"/>
          <p14:tracePt t="19491" x="6286500" y="608013"/>
          <p14:tracePt t="19505" x="6296025" y="652463"/>
          <p14:tracePt t="19517" x="6303963" y="714375"/>
          <p14:tracePt t="19530" x="6323013" y="768350"/>
          <p14:tracePt t="19543" x="6330950" y="822325"/>
          <p14:tracePt t="19555" x="6330950" y="839788"/>
          <p14:tracePt t="19570" x="6330950" y="866775"/>
          <p14:tracePt t="19585" x="6330950" y="884238"/>
          <p14:tracePt t="19601" x="6330950" y="893763"/>
          <p14:tracePt t="19618" x="6330950" y="901700"/>
          <p14:tracePt t="19635" x="6330950" y="911225"/>
          <p14:tracePt t="19652" x="6330950" y="928688"/>
          <p14:tracePt t="19912" x="6330950" y="955675"/>
          <p14:tracePt t="19925" x="6323013" y="1000125"/>
          <p14:tracePt t="19938" x="6303963" y="1054100"/>
          <p14:tracePt t="19949" x="6286500" y="1098550"/>
          <p14:tracePt t="19963" x="6276975" y="1125538"/>
          <p14:tracePt t="19975" x="6259513" y="1152525"/>
          <p14:tracePt t="19988" x="6251575" y="1179513"/>
          <p14:tracePt t="20001" x="6251575" y="1187450"/>
          <p14:tracePt t="20018" x="6251575" y="1196975"/>
          <p14:tracePt t="20035" x="6242050" y="1204913"/>
          <p14:tracePt t="20053" x="6242050" y="1214438"/>
          <p14:tracePt t="20523" x="6242050" y="1241425"/>
          <p14:tracePt t="20537" x="6232525" y="1295400"/>
          <p14:tracePt t="20549" x="6215063" y="1357313"/>
          <p14:tracePt t="20561" x="6205538" y="1401763"/>
          <p14:tracePt t="20573" x="6188075" y="1455738"/>
          <p14:tracePt t="20587" x="6180138" y="1490663"/>
          <p14:tracePt t="20601" x="6180138" y="1536700"/>
          <p14:tracePt t="20618" x="6180138" y="1562100"/>
          <p14:tracePt t="20635" x="6170613" y="1616075"/>
          <p14:tracePt t="20652" x="6170613" y="1633538"/>
          <p14:tracePt t="20668" x="6170613" y="1660525"/>
          <p14:tracePt t="20685" x="6161088" y="1704975"/>
          <p14:tracePt t="20703" x="6161088" y="1724025"/>
          <p14:tracePt t="20718" x="6161088" y="1731963"/>
          <p14:tracePt t="20735" x="6161088" y="1758950"/>
          <p14:tracePt t="20753" x="6161088" y="1768475"/>
          <p14:tracePt t="20769" x="6161088" y="1776413"/>
          <p14:tracePt t="20785" x="6161088" y="1795463"/>
          <p14:tracePt t="20803" x="6161088" y="1803400"/>
          <p14:tracePt t="20818" x="6161088" y="1812925"/>
          <p14:tracePt t="20835" x="6161088" y="1830388"/>
          <p14:tracePt t="20851" x="6161088" y="1857375"/>
          <p14:tracePt t="20869" x="6170613" y="1874838"/>
          <p14:tracePt t="20885" x="6180138" y="1893888"/>
          <p14:tracePt t="20902" x="6188075" y="1911350"/>
          <p14:tracePt t="20918" x="6188075" y="1919288"/>
          <p14:tracePt t="20935" x="6197600" y="1938338"/>
          <p14:tracePt t="21391" x="6197600" y="1946275"/>
          <p14:tracePt t="21414" x="6205538" y="1955800"/>
          <p14:tracePt t="21427" x="6215063" y="1973263"/>
          <p14:tracePt t="21440" x="6224588" y="2000250"/>
          <p14:tracePt t="21453" x="6242050" y="2017713"/>
          <p14:tracePt t="21466" x="6259513" y="2044700"/>
          <p14:tracePt t="21478" x="6276975" y="2071688"/>
          <p14:tracePt t="21490" x="6286500" y="2098675"/>
          <p14:tracePt t="21504" x="6303963" y="2125663"/>
          <p14:tracePt t="21518" x="6323013" y="2152650"/>
          <p14:tracePt t="21535" x="6330950" y="2170113"/>
          <p14:tracePt t="21552" x="6340475" y="2205038"/>
          <p14:tracePt t="21569" x="6348413" y="2224088"/>
          <p14:tracePt t="21585" x="6357938" y="2232025"/>
          <p14:tracePt t="21602" x="6357938" y="2251075"/>
          <p14:tracePt t="21619" x="6367463" y="2268538"/>
          <p14:tracePt t="21644" x="6367463" y="2276475"/>
          <p14:tracePt t="21670" x="6367463" y="2286000"/>
          <p14:tracePt t="21681" x="6367463" y="2295525"/>
          <p14:tracePt t="21695" x="6367463" y="2312988"/>
          <p14:tracePt t="21708" x="6367463" y="2339975"/>
          <p14:tracePt t="21721" x="6367463" y="2347913"/>
          <p14:tracePt t="21735" x="6375400" y="2366963"/>
          <p14:tracePt t="21752" x="6375400" y="2384425"/>
          <p14:tracePt t="21769" x="6375400" y="2411413"/>
          <p14:tracePt t="21786" x="6375400" y="2419350"/>
          <p14:tracePt t="21802" x="6375400" y="2428875"/>
          <p14:tracePt t="21819" x="6375400" y="2438400"/>
          <p14:tracePt t="21835" x="6375400" y="2446338"/>
          <p14:tracePt t="21852" x="6384925" y="2446338"/>
          <p14:tracePt t="21869" x="6384925" y="2455863"/>
          <p14:tracePt t="21886" x="6384925" y="2465388"/>
          <p14:tracePt t="22038" x="6384925" y="2482850"/>
          <p14:tracePt t="22115" x="6384925" y="2490788"/>
          <p14:tracePt t="22140" x="6384925" y="2500313"/>
          <p14:tracePt t="22165" x="6384925" y="2509838"/>
          <p14:tracePt t="22218" x="6384925" y="2517775"/>
          <p14:tracePt t="22308" x="6384925" y="2527300"/>
          <p14:tracePt t="22410" x="6384925" y="2536825"/>
          <p14:tracePt t="22433" x="6384925" y="2544763"/>
          <p14:tracePt t="22445" x="6384925" y="2554288"/>
          <p14:tracePt t="22458" x="6384925" y="2562225"/>
          <p14:tracePt t="24255" x="6384925" y="2571750"/>
          <p14:tracePt t="24673" x="6384925" y="2589213"/>
          <p14:tracePt t="24712" x="6384925" y="2608263"/>
          <p14:tracePt t="24737" x="6384925" y="2625725"/>
          <p14:tracePt t="24750" x="6384925" y="2643188"/>
          <p14:tracePt t="24762" x="6384925" y="2670175"/>
          <p14:tracePt t="24776" x="6384925" y="2679700"/>
          <p14:tracePt t="24787" x="6384925" y="2697163"/>
          <p14:tracePt t="24802" x="6384925" y="2714625"/>
          <p14:tracePt t="24818" x="6384925" y="2724150"/>
          <p14:tracePt t="24835" x="6384925" y="2741613"/>
          <p14:tracePt t="24853" x="6384925" y="2751138"/>
          <p14:tracePt t="24869" x="6384925" y="2759075"/>
          <p14:tracePt t="24889" x="6384925" y="2768600"/>
          <p14:tracePt t="24916" x="6384925" y="2776538"/>
          <p14:tracePt t="24928" x="6384925" y="2786063"/>
          <p14:tracePt t="24991" x="6384925" y="2795588"/>
          <p14:tracePt t="25654" x="6384925" y="2803525"/>
          <p14:tracePt t="25667" x="6384925" y="2822575"/>
          <p14:tracePt t="25678" x="6384925" y="2847975"/>
          <p14:tracePt t="25692" x="6384925" y="2884488"/>
          <p14:tracePt t="25707" x="6384925" y="2911475"/>
          <p14:tracePt t="25718" x="6375400" y="2955925"/>
          <p14:tracePt t="25736" x="6367463" y="2982913"/>
          <p14:tracePt t="25752" x="6357938" y="3027363"/>
          <p14:tracePt t="25769" x="6357938" y="3036888"/>
          <p14:tracePt t="25785" x="6348413" y="3044825"/>
          <p14:tracePt t="25802" x="6348413" y="3054350"/>
          <p14:tracePt t="25819" x="6348413" y="3044825"/>
          <p14:tracePt t="25972" x="6348413" y="3027363"/>
          <p14:tracePt t="25997" x="6357938" y="3017838"/>
          <p14:tracePt t="26010" x="6367463" y="3000375"/>
          <p14:tracePt t="26022" x="6375400" y="2973388"/>
          <p14:tracePt t="26036" x="6394450" y="2928938"/>
          <p14:tracePt t="26048" x="6411913" y="2867025"/>
          <p14:tracePt t="26060" x="6429375" y="2813050"/>
          <p14:tracePt t="26074" x="6438900" y="2776538"/>
          <p14:tracePt t="26086" x="6446838" y="2759075"/>
          <p14:tracePt t="26101" x="6446838" y="2741613"/>
          <p14:tracePt t="26118" x="6446838" y="2732088"/>
          <p14:tracePt t="26134" x="6446838" y="2724150"/>
          <p14:tracePt t="26175" x="6446838" y="2714625"/>
          <p14:tracePt t="26212" x="6446838" y="2705100"/>
          <p14:tracePt t="26238" x="6446838" y="2697163"/>
          <p14:tracePt t="26252" x="6446838" y="2687638"/>
          <p14:tracePt t="26264" x="6446838" y="2679700"/>
          <p14:tracePt t="26278" x="6438900" y="2670175"/>
          <p14:tracePt t="26290" x="6438900" y="2652713"/>
          <p14:tracePt t="26303" x="6419850" y="2633663"/>
          <p14:tracePt t="26318" x="6419850" y="2625725"/>
          <p14:tracePt t="26335" x="6411913" y="2616200"/>
          <p14:tracePt t="26352" x="6402388" y="2608263"/>
          <p14:tracePt t="26368" x="6402388" y="2598738"/>
          <p14:tracePt t="27377" x="6402388" y="2616200"/>
          <p14:tracePt t="27410" x="6402388" y="2643188"/>
          <p14:tracePt t="27422" x="6402388" y="2670175"/>
          <p14:tracePt t="27435" x="6402388" y="2705100"/>
          <p14:tracePt t="27449" x="6402388" y="2741613"/>
          <p14:tracePt t="27462" x="6402388" y="2786063"/>
          <p14:tracePt t="27474" x="6402388" y="2822575"/>
          <p14:tracePt t="27487" x="6402388" y="2847975"/>
          <p14:tracePt t="27502" x="6402388" y="2867025"/>
          <p14:tracePt t="27519" x="6402388" y="2884488"/>
          <p14:tracePt t="27535" x="6394450" y="2911475"/>
          <p14:tracePt t="27552" x="6394450" y="2919413"/>
          <p14:tracePt t="27575" x="6394450" y="2928938"/>
          <p14:tracePt t="27614" x="6394450" y="2938463"/>
          <p14:tracePt t="27652" x="6394450" y="2946400"/>
          <p14:tracePt t="27665" x="6394450" y="2955925"/>
          <p14:tracePt t="28607" x="6394450" y="2965450"/>
          <p14:tracePt t="29459" x="6394450" y="2990850"/>
          <p14:tracePt t="29473" x="6384925" y="3009900"/>
          <p14:tracePt t="29484" x="6384925" y="3036888"/>
          <p14:tracePt t="29498" x="6384925" y="3071813"/>
          <p14:tracePt t="29510" x="6375400" y="3098800"/>
          <p14:tracePt t="29522" x="6367463" y="3125788"/>
          <p14:tracePt t="29537" x="6348413" y="3179763"/>
          <p14:tracePt t="29552" x="6340475" y="3241675"/>
          <p14:tracePt t="29569" x="6323013" y="3295650"/>
          <p14:tracePt t="29585" x="6303963" y="3375025"/>
          <p14:tracePt t="29602" x="6296025" y="3402013"/>
          <p14:tracePt t="29618" x="6286500" y="3419475"/>
          <p14:tracePt t="29635" x="6276975" y="3465513"/>
          <p14:tracePt t="29652" x="6276975" y="3482975"/>
          <p14:tracePt t="29668" x="6269038" y="3490913"/>
          <p14:tracePt t="29685" x="6259513" y="3509963"/>
          <p14:tracePt t="29702" x="6259513" y="3517900"/>
          <p14:tracePt t="29753" x="6251575" y="3527425"/>
          <p14:tracePt t="29854" x="6242050" y="3527425"/>
          <p14:tracePt t="29881" x="6224588" y="3527425"/>
          <p14:tracePt t="29904" x="6215063" y="3527425"/>
          <p14:tracePt t="29932" x="6205538" y="3527425"/>
          <p14:tracePt t="29957" x="6197600" y="3527425"/>
          <p14:tracePt t="29968" x="6188075" y="3536950"/>
          <p14:tracePt t="29982" x="6180138" y="3544888"/>
          <p14:tracePt t="30007" x="6180138" y="3554413"/>
          <p14:tracePt t="30019" x="6161088" y="3562350"/>
          <p14:tracePt t="30034" x="6161088" y="3581400"/>
          <p14:tracePt t="30046" x="6153150" y="3589338"/>
          <p14:tracePt t="30057" x="6134100" y="3608388"/>
          <p14:tracePt t="30069" x="6134100" y="3625850"/>
          <p14:tracePt t="30085" x="6134100" y="3633788"/>
          <p14:tracePt t="30101" x="6126163" y="3643313"/>
          <p14:tracePt t="30118" x="6126163" y="3652838"/>
          <p14:tracePt t="30135" x="6126163" y="3660775"/>
          <p14:tracePt t="30160" x="6126163" y="3670300"/>
          <p14:tracePt t="30172" x="6126163" y="3679825"/>
          <p14:tracePt t="30198" x="6126163" y="3687763"/>
          <p14:tracePt t="30223" x="6126163" y="3697288"/>
          <p14:tracePt t="30235" x="6126163" y="3705225"/>
          <p14:tracePt t="30249" x="6126163" y="3714750"/>
          <p14:tracePt t="30262" x="6126163" y="3732213"/>
          <p14:tracePt t="30273" x="6126163" y="3751263"/>
          <p14:tracePt t="30286" x="6126163" y="3768725"/>
          <p14:tracePt t="30312" x="6126163" y="3776663"/>
          <p14:tracePt t="30324" x="6126163" y="3786188"/>
          <p14:tracePt t="30338" x="6126163" y="3803650"/>
          <p14:tracePt t="30352" x="6126163" y="3822700"/>
          <p14:tracePt t="30368" x="6126163" y="3830638"/>
          <p14:tracePt t="30385" x="6126163" y="3848100"/>
          <p14:tracePt t="30402" x="6126163" y="3857625"/>
          <p14:tracePt t="30418" x="6126163" y="3867150"/>
          <p14:tracePt t="30435" x="6126163" y="3875088"/>
          <p14:tracePt t="30491" x="6126163" y="3884613"/>
          <p14:tracePt t="30618" x="6126163" y="3894138"/>
          <p14:tracePt t="30645" x="6126163" y="3902075"/>
          <p14:tracePt t="30657" x="6126163" y="3919538"/>
          <p14:tracePt t="30682" x="6126163" y="3929063"/>
          <p14:tracePt t="30708" x="6126163" y="3938588"/>
          <p14:tracePt t="30720" x="6116638" y="3938588"/>
          <p14:tracePt t="30746" x="6116638" y="3946525"/>
          <p14:tracePt t="30760" x="6108700" y="3946525"/>
          <p14:tracePt t="30770" x="6108700" y="3956050"/>
          <p14:tracePt t="35159" x="6108700" y="3946525"/>
          <p14:tracePt t="35302" x="6116638" y="3946525"/>
          <p14:tracePt t="35329" x="6116638" y="3929063"/>
          <p14:tracePt t="35340" x="6116638" y="3911600"/>
          <p14:tracePt t="35354" x="6116638" y="3884613"/>
          <p14:tracePt t="35366" x="6116638" y="3840163"/>
          <p14:tracePt t="35378" x="6116638" y="3803650"/>
          <p14:tracePt t="35392" x="6116638" y="3768725"/>
          <p14:tracePt t="35403" x="6116638" y="3741738"/>
          <p14:tracePt t="35419" x="6116638" y="3724275"/>
          <p14:tracePt t="35435" x="6116638" y="3714750"/>
          <p14:tracePt t="35454" x="6108700" y="3705225"/>
          <p14:tracePt t="35481" x="6108700" y="3697288"/>
          <p14:tracePt t="35494" x="6099175" y="3687763"/>
          <p14:tracePt t="35518" x="6089650" y="3687763"/>
          <p14:tracePt t="35532" x="6089650" y="3679825"/>
          <p14:tracePt t="35544" x="6072188" y="3670300"/>
          <p14:tracePt t="35558" x="6062663" y="3670300"/>
          <p14:tracePt t="35595" x="6054725" y="3670300"/>
          <p14:tracePt t="35621" x="6045200" y="3670300"/>
          <p14:tracePt t="35634" x="6037263" y="3670300"/>
          <p14:tracePt t="35659" x="6027738" y="3670300"/>
          <p14:tracePt t="35698" x="6018213" y="3670300"/>
          <p14:tracePt t="35723" x="6010275" y="3670300"/>
          <p14:tracePt t="35737" x="6010275" y="3679825"/>
          <p14:tracePt t="35749" x="6000750" y="3687763"/>
          <p14:tracePt t="35761" x="6000750" y="3697288"/>
          <p14:tracePt t="35772" x="5991225" y="3705225"/>
          <p14:tracePt t="35787" x="5983288" y="3732213"/>
          <p14:tracePt t="35802" x="5973763" y="3759200"/>
          <p14:tracePt t="35819" x="5965825" y="3795713"/>
          <p14:tracePt t="35836" x="5946775" y="3875088"/>
          <p14:tracePt t="35853" x="5946775" y="3902075"/>
          <p14:tracePt t="35869" x="5938838" y="3919538"/>
          <p14:tracePt t="35885" x="5938838" y="3938588"/>
          <p14:tracePt t="35903" x="5938838" y="3946525"/>
          <p14:tracePt t="35919" x="5938838" y="3956050"/>
          <p14:tracePt t="35941" x="5938838" y="3965575"/>
          <p14:tracePt t="35953" x="5938838" y="3983038"/>
          <p14:tracePt t="35977" x="5938838" y="3990975"/>
          <p14:tracePt t="35990" x="5938838" y="4000500"/>
          <p14:tracePt t="36003" x="5938838" y="4017963"/>
          <p14:tracePt t="36018" x="5938838" y="4027488"/>
          <p14:tracePt t="36035" x="5938838" y="4044950"/>
          <p14:tracePt t="36054" x="5938838" y="4054475"/>
          <p14:tracePt t="36095" x="5938838" y="4062413"/>
          <p14:tracePt t="36181" x="5938838" y="4081463"/>
          <p14:tracePt t="36208" x="5938838" y="4089400"/>
          <p14:tracePt t="36232" x="5938838" y="4098925"/>
          <p14:tracePt t="36245" x="5938838" y="4108450"/>
          <p14:tracePt t="36258" x="5946775" y="4116388"/>
          <p14:tracePt t="36271" x="5956300" y="4125913"/>
          <p14:tracePt t="36295" x="5956300" y="4133850"/>
          <p14:tracePt t="36309" x="5956300" y="4143375"/>
          <p14:tracePt t="36333" x="5965825" y="4143375"/>
          <p14:tracePt t="36348" x="5965825" y="4152900"/>
          <p14:tracePt t="36359" x="5973763" y="4152900"/>
          <p14:tracePt t="36678" x="5983288" y="4143375"/>
          <p14:tracePt t="36691" x="5991225" y="4125913"/>
          <p14:tracePt t="36706" x="6000750" y="4108450"/>
          <p14:tracePt t="36716" x="6027738" y="4081463"/>
          <p14:tracePt t="36729" x="6045200" y="4062413"/>
          <p14:tracePt t="36743" x="6081713" y="4017963"/>
          <p14:tracePt t="36754" x="6116638" y="3946525"/>
          <p14:tracePt t="36769" x="6170613" y="3875088"/>
          <p14:tracePt t="36785" x="6215063" y="3776663"/>
          <p14:tracePt t="36802" x="6286500" y="3589338"/>
          <p14:tracePt t="36819" x="6303963" y="3509963"/>
          <p14:tracePt t="36835" x="6313488" y="3446463"/>
          <p14:tracePt t="36852" x="6313488" y="3384550"/>
          <p14:tracePt t="36869" x="6313488" y="3367088"/>
          <p14:tracePt t="36886" x="6313488" y="3357563"/>
          <p14:tracePt t="36907" x="6313488" y="3348038"/>
          <p14:tracePt t="36920" x="6313488" y="3340100"/>
          <p14:tracePt t="36935" x="6296025" y="3330575"/>
          <p14:tracePt t="36953" x="6276975" y="3322638"/>
          <p14:tracePt t="36953" x="6269038" y="3322638"/>
          <p14:tracePt t="36971" x="6259513" y="3313113"/>
          <p14:tracePt t="36986" x="6242050" y="3303588"/>
          <p14:tracePt t="37002" x="6232525" y="3303588"/>
          <p14:tracePt t="37019" x="6215063" y="3295650"/>
          <p14:tracePt t="37036" x="6205538" y="3286125"/>
          <p14:tracePt t="37052" x="6197600" y="3286125"/>
          <p14:tracePt t="37072" x="6188075" y="3286125"/>
          <p14:tracePt t="37085" x="6180138" y="3286125"/>
          <p14:tracePt t="37102" x="6170613" y="3286125"/>
          <p14:tracePt t="37119" x="6153150" y="3286125"/>
          <p14:tracePt t="37136" x="6143625" y="3286125"/>
          <p14:tracePt t="37152" x="6134100" y="3303588"/>
          <p14:tracePt t="37169" x="6089650" y="3357563"/>
          <p14:tracePt t="37187" x="6062663" y="3375025"/>
          <p14:tracePt t="37202" x="6054725" y="3411538"/>
          <p14:tracePt t="37220" x="6027738" y="3429000"/>
          <p14:tracePt t="37236" x="6000750" y="3482975"/>
          <p14:tracePt t="37254" x="5991225" y="3490913"/>
          <p14:tracePt t="37269" x="5983288" y="3509963"/>
          <p14:tracePt t="37287" x="5973763" y="3536950"/>
          <p14:tracePt t="37304" x="5965825" y="3536950"/>
          <p14:tracePt t="37320" x="5965825" y="3554413"/>
          <p14:tracePt t="37337" x="5956300" y="3598863"/>
          <p14:tracePt t="37354" x="5956300" y="3625850"/>
          <p14:tracePt t="37370" x="5946775" y="3652838"/>
          <p14:tracePt t="37386" x="5938838" y="3714750"/>
          <p14:tracePt t="37404" x="5938838" y="3741738"/>
          <p14:tracePt t="37420" x="5938838" y="3768725"/>
          <p14:tracePt t="37436" x="5929313" y="3786188"/>
          <p14:tracePt t="37453" x="5929313" y="3830638"/>
          <p14:tracePt t="37471" x="5929313" y="3840163"/>
          <p14:tracePt t="37493" x="5929313" y="3848100"/>
          <p14:tracePt t="38405" x="5911850" y="3848100"/>
          <p14:tracePt t="39262" x="5875338" y="3857625"/>
          <p14:tracePt t="39276" x="5830888" y="3875088"/>
          <p14:tracePt t="39289" x="5741988" y="3894138"/>
          <p14:tracePt t="39301" x="5661025" y="3902075"/>
          <p14:tracePt t="39313" x="5537200" y="3911600"/>
          <p14:tracePt t="39327" x="5429250" y="3911600"/>
          <p14:tracePt t="39339" x="5340350" y="3929063"/>
          <p14:tracePt t="39353" x="5232400" y="3929063"/>
          <p14:tracePt t="39370" x="5126038" y="3929063"/>
          <p14:tracePt t="39387" x="4919663" y="3929063"/>
          <p14:tracePt t="39405" x="4840288" y="3929063"/>
          <p14:tracePt t="39420" x="4776788" y="3911600"/>
          <p14:tracePt t="39436" x="4670425" y="3857625"/>
          <p14:tracePt t="39454" x="4625975" y="3830638"/>
          <p14:tracePt t="39470" x="4589463" y="3803650"/>
          <p14:tracePt t="39486" x="4554538" y="3776663"/>
          <p14:tracePt t="39503" x="4483100" y="3714750"/>
          <p14:tracePt t="39520" x="4438650" y="3687763"/>
          <p14:tracePt t="39536" x="4402138" y="3660775"/>
          <p14:tracePt t="39553" x="4357688" y="3616325"/>
          <p14:tracePt t="39570" x="4322763" y="3589338"/>
          <p14:tracePt t="39586" x="4303713" y="3571875"/>
          <p14:tracePt t="39603" x="4259263" y="3527425"/>
          <p14:tracePt t="39620" x="4232275" y="3509963"/>
          <p14:tracePt t="39636" x="4214813" y="3500438"/>
          <p14:tracePt t="39653" x="4179888" y="3482975"/>
          <p14:tracePt t="39670" x="4170363" y="3482975"/>
          <p14:tracePt t="39686" x="4152900" y="3473450"/>
          <p14:tracePt t="39703" x="4125913" y="3473450"/>
          <p14:tracePt t="39721" x="4081463" y="3473450"/>
          <p14:tracePt t="39737" x="4062413" y="3473450"/>
          <p14:tracePt t="39754" x="4054475" y="3473450"/>
          <p14:tracePt t="39770" x="4027488" y="3473450"/>
          <p14:tracePt t="39787" x="4017963" y="3482975"/>
          <p14:tracePt t="39810" x="4010025" y="3490913"/>
          <p14:tracePt t="39821" x="4000500" y="3509963"/>
          <p14:tracePt t="39837" x="3990975" y="3536950"/>
          <p14:tracePt t="39854" x="3990975" y="3571875"/>
          <p14:tracePt t="39870" x="3990975" y="3670300"/>
          <p14:tracePt t="39887" x="3990975" y="3724275"/>
          <p14:tracePt t="39903" x="4000500" y="3759200"/>
          <p14:tracePt t="39920" x="4037013" y="3830638"/>
          <p14:tracePt t="39938" x="4062413" y="3867150"/>
          <p14:tracePt t="39954" x="4108450" y="3911600"/>
          <p14:tracePt t="39970" x="4170363" y="3946525"/>
          <p14:tracePt t="39987" x="4322763" y="4010025"/>
          <p14:tracePt t="40003" x="4394200" y="4027488"/>
          <p14:tracePt t="40020" x="4473575" y="4037013"/>
          <p14:tracePt t="40037" x="4625975" y="4037013"/>
          <p14:tracePt t="40054" x="4679950" y="4037013"/>
          <p14:tracePt t="40070" x="4724400" y="4017963"/>
          <p14:tracePt t="40086" x="4786313" y="3990975"/>
          <p14:tracePt t="40105" x="4803775" y="3983038"/>
          <p14:tracePt t="40120" x="4822825" y="3973513"/>
          <p14:tracePt t="40136" x="4830763" y="3946525"/>
          <p14:tracePt t="40154" x="4840288" y="3946525"/>
          <p14:tracePt t="40170" x="4840288" y="3929063"/>
          <p14:tracePt t="40186" x="4840288" y="3919538"/>
          <p14:tracePt t="40203" x="4840288" y="3875088"/>
          <p14:tracePt t="40220" x="4840288" y="3848100"/>
          <p14:tracePt t="40236" x="4813300" y="3803650"/>
          <p14:tracePt t="40253" x="4786313" y="3751263"/>
          <p14:tracePt t="40271" x="4768850" y="3732213"/>
          <p14:tracePt t="40287" x="4732338" y="3714750"/>
          <p14:tracePt t="40303" x="4633913" y="3687763"/>
          <p14:tracePt t="40321" x="4572000" y="3687763"/>
          <p14:tracePt t="40337" x="4510088" y="3687763"/>
          <p14:tracePt t="40354" x="4411663" y="3714750"/>
          <p14:tracePt t="40371" x="4367213" y="3732213"/>
          <p14:tracePt t="40386" x="4340225" y="3751263"/>
          <p14:tracePt t="40403" x="4322763" y="3768725"/>
          <p14:tracePt t="40420" x="4276725" y="3803650"/>
          <p14:tracePt t="40437" x="4259263" y="3813175"/>
          <p14:tracePt t="40460" x="4259263" y="3822700"/>
          <p14:tracePt t="40471" x="4259263" y="3830638"/>
          <p14:tracePt t="40486" x="4251325" y="3840163"/>
          <p14:tracePt t="40511" x="4251325" y="3848100"/>
          <p14:tracePt t="40523" x="4251325" y="3867150"/>
          <p14:tracePt t="40548" x="4251325" y="3884613"/>
          <p14:tracePt t="40562" x="4251325" y="3894138"/>
          <p14:tracePt t="40574" x="4251325" y="3911600"/>
          <p14:tracePt t="40587" x="4251325" y="3919538"/>
          <p14:tracePt t="40603" x="4251325" y="3938588"/>
          <p14:tracePt t="40620" x="4259263" y="3973513"/>
          <p14:tracePt t="40638" x="4286250" y="3990975"/>
          <p14:tracePt t="40653" x="4313238" y="4000500"/>
          <p14:tracePt t="40670" x="4357688" y="4000500"/>
          <p14:tracePt t="40687" x="4465638" y="3990975"/>
          <p14:tracePt t="40704" x="4500563" y="3973513"/>
          <p14:tracePt t="40720" x="4537075" y="3946525"/>
          <p14:tracePt t="40737" x="4581525" y="3911600"/>
          <p14:tracePt t="40754" x="4589463" y="3894138"/>
          <p14:tracePt t="40770" x="4608513" y="3875088"/>
          <p14:tracePt t="40787" x="4633913" y="3813175"/>
          <p14:tracePt t="40804" x="4643438" y="3776663"/>
          <p14:tracePt t="40820" x="4643438" y="3751263"/>
          <p14:tracePt t="40836" x="4652963" y="3697288"/>
          <p14:tracePt t="40854" x="4652963" y="3679825"/>
          <p14:tracePt t="40870" x="4652963" y="3670300"/>
          <p14:tracePt t="40887" x="4652963" y="3660775"/>
          <p14:tracePt t="40903" x="4625975" y="3633788"/>
          <p14:tracePt t="40920" x="4598988" y="3633788"/>
          <p14:tracePt t="40936" x="4554538" y="3616325"/>
          <p14:tracePt t="40953" x="4483100" y="3616325"/>
          <p14:tracePt t="40973" x="4446588" y="3616325"/>
          <p14:tracePt t="40987" x="4411663" y="3616325"/>
          <p14:tracePt t="41003" x="4348163" y="3616325"/>
          <p14:tracePt t="41020" x="4313238" y="3625850"/>
          <p14:tracePt t="41036" x="4286250" y="3643313"/>
          <p14:tracePt t="41053" x="4251325" y="3660775"/>
          <p14:tracePt t="41072" x="4241800" y="3670300"/>
          <p14:tracePt t="41087" x="4232275" y="3670300"/>
          <p14:tracePt t="41103" x="4232275" y="3679825"/>
          <p14:tracePt t="41120" x="4224338" y="3697288"/>
          <p14:tracePt t="41147" x="4224338" y="3705225"/>
          <p14:tracePt t="41159" x="4224338" y="3724275"/>
          <p14:tracePt t="41171" x="4214813" y="3751263"/>
          <p14:tracePt t="41187" x="4214813" y="3776663"/>
          <p14:tracePt t="41204" x="4205288" y="3803650"/>
          <p14:tracePt t="41220" x="4205288" y="3867150"/>
          <p14:tracePt t="41237" x="4205288" y="3884613"/>
          <p14:tracePt t="41253" x="4205288" y="3894138"/>
          <p14:tracePt t="41270" x="4205288" y="3919538"/>
          <p14:tracePt t="41288" x="4224338" y="3929063"/>
          <p14:tracePt t="41303" x="4251325" y="3956050"/>
          <p14:tracePt t="41320" x="4340225" y="3973513"/>
          <p14:tracePt t="41338" x="4375150" y="3973513"/>
          <p14:tracePt t="41353" x="4438650" y="3973513"/>
          <p14:tracePt t="41370" x="4500563" y="3973513"/>
          <p14:tracePt t="41387" x="4670425" y="3911600"/>
          <p14:tracePt t="41404" x="4776788" y="3848100"/>
          <p14:tracePt t="41420" x="4875213" y="3786188"/>
          <p14:tracePt t="41437" x="4983163" y="3705225"/>
          <p14:tracePt t="41454" x="5010150" y="3679825"/>
          <p14:tracePt t="41470" x="5027613" y="3660775"/>
          <p14:tracePt t="41487" x="5037138" y="3643313"/>
          <p14:tracePt t="41504" x="5045075" y="3633788"/>
          <p14:tracePt t="41520" x="5045075" y="3625850"/>
          <p14:tracePt t="41537" x="5037138" y="3589338"/>
          <p14:tracePt t="41555" x="5010150" y="3571875"/>
          <p14:tracePt t="41570" x="4956175" y="3527425"/>
          <p14:tracePt t="41587" x="4902200" y="3490913"/>
          <p14:tracePt t="41603" x="4813300" y="3446463"/>
          <p14:tracePt t="41620" x="4768850" y="3438525"/>
          <p14:tracePt t="41636" x="4751388" y="3438525"/>
          <p14:tracePt t="41653" x="4714875" y="3438525"/>
          <p14:tracePt t="41670" x="4697413" y="3438525"/>
          <p14:tracePt t="41686" x="4679950" y="3438525"/>
          <p14:tracePt t="41703" x="4660900" y="3446463"/>
          <p14:tracePt t="41721" x="4652963" y="3455988"/>
          <p14:tracePt t="41737" x="4643438" y="3473450"/>
          <p14:tracePt t="41754" x="4598988" y="3509963"/>
          <p14:tracePt t="41772" x="4581525" y="3536950"/>
          <p14:tracePt t="41787" x="4554538" y="3554413"/>
          <p14:tracePt t="41804" x="4510088" y="3616325"/>
          <p14:tracePt t="41821" x="4473575" y="3660775"/>
          <p14:tracePt t="41837" x="4446588" y="3714750"/>
          <p14:tracePt t="41853" x="4411663" y="3768725"/>
          <p14:tracePt t="41871" x="4367213" y="3848100"/>
          <p14:tracePt t="41887" x="4348163" y="3867150"/>
          <p14:tracePt t="41904" x="4340225" y="3884613"/>
          <p14:tracePt t="41920" x="4330700" y="3894138"/>
          <p14:tracePt t="41938" x="4330700" y="3902075"/>
          <p14:tracePt t="41986" x="4330700" y="3919538"/>
          <p14:tracePt t="42368" x="4330700" y="3929063"/>
          <p14:tracePt t="42382" x="4322763" y="3938588"/>
          <p14:tracePt t="42394" x="4313238" y="3956050"/>
          <p14:tracePt t="42408" x="4303713" y="3973513"/>
          <p14:tracePt t="42420" x="4295775" y="3990975"/>
          <p14:tracePt t="42436" x="4286250" y="4010025"/>
          <p14:tracePt t="42453" x="4268788" y="4027488"/>
          <p14:tracePt t="42473" x="4259263" y="4037013"/>
          <p14:tracePt t="42487" x="4251325" y="4037013"/>
          <p14:tracePt t="42509" x="4251325" y="4044950"/>
          <p14:tracePt t="42522" x="4251325" y="4054475"/>
          <p14:tracePt t="44360" x="4259263" y="4054475"/>
          <p14:tracePt t="44622" x="4259263" y="4062413"/>
          <p14:tracePt t="44673" x="4268788" y="4062413"/>
          <p14:tracePt t="45042" x="4276725" y="4062413"/>
          <p14:tracePt t="45133" x="4295775" y="4062413"/>
          <p14:tracePt t="45157" x="4303713" y="4062413"/>
          <p14:tracePt t="45183" x="4313238" y="4062413"/>
          <p14:tracePt t="45196" x="4322763" y="4062413"/>
          <p14:tracePt t="45221" x="4313238" y="4062413"/>
          <p14:tracePt t="45475" x="4286250" y="4062413"/>
          <p14:tracePt t="45487" x="4251325" y="4062413"/>
          <p14:tracePt t="45501" x="4205288" y="4062413"/>
          <p14:tracePt t="45514" x="4152900" y="4062413"/>
          <p14:tracePt t="45527" x="4116388" y="4062413"/>
          <p14:tracePt t="45538" x="4081463" y="4062413"/>
          <p14:tracePt t="45553" x="4054475" y="4062413"/>
          <p14:tracePt t="45570" x="4037013" y="4054475"/>
          <p14:tracePt t="45587" x="4027488" y="4027488"/>
          <p14:tracePt t="45604" x="4027488" y="4017963"/>
          <p14:tracePt t="45621" x="4027488" y="4000500"/>
          <p14:tracePt t="45637" x="4027488" y="3956050"/>
          <p14:tracePt t="45654" x="4027488" y="3929063"/>
          <p14:tracePt t="45670" x="4054475" y="3902075"/>
          <p14:tracePt t="45687" x="4089400" y="3857625"/>
          <p14:tracePt t="45703" x="4241800" y="3732213"/>
          <p14:tracePt t="45720" x="4340225" y="3670300"/>
          <p14:tracePt t="45737" x="4510088" y="3571875"/>
          <p14:tracePt t="45755" x="4581525" y="3544888"/>
          <p14:tracePt t="45770" x="4633913" y="3536950"/>
          <p14:tracePt t="45786" x="4670425" y="3527425"/>
          <p14:tracePt t="45803" x="4741863" y="3527425"/>
          <p14:tracePt t="45820" x="4768850" y="3527425"/>
          <p14:tracePt t="45836" x="4786313" y="3527425"/>
          <p14:tracePt t="45853" x="4813300" y="3536950"/>
          <p14:tracePt t="45870" x="4830763" y="3544888"/>
          <p14:tracePt t="45887" x="4840288" y="3562350"/>
          <p14:tracePt t="45903" x="4867275" y="3598863"/>
          <p14:tracePt t="45921" x="4884738" y="3616325"/>
          <p14:tracePt t="45936" x="4902200" y="3643313"/>
          <p14:tracePt t="45953" x="4911725" y="3660775"/>
          <p14:tracePt t="45953" x="4919663" y="3670300"/>
          <p14:tracePt t="45971" x="4919663" y="3679825"/>
          <p14:tracePt t="45986" x="4929188" y="3687763"/>
          <p14:tracePt t="46003" x="4929188" y="3697288"/>
          <p14:tracePt t="46020" x="4929188" y="3724275"/>
          <p14:tracePt t="46037" x="4929188" y="3741738"/>
          <p14:tracePt t="46053" x="4911725" y="3768725"/>
          <p14:tracePt t="46070" x="4830763" y="3822700"/>
          <p14:tracePt t="46087" x="4795838" y="3848100"/>
          <p14:tracePt t="46103" x="4741863" y="3875088"/>
          <p14:tracePt t="46120" x="4660900" y="3894138"/>
          <p14:tracePt t="46138" x="4608513" y="3902075"/>
          <p14:tracePt t="46154" x="4572000" y="3902075"/>
          <p14:tracePt t="46170" x="4473575" y="3902075"/>
          <p14:tracePt t="46188" x="4438650" y="3902075"/>
          <p14:tracePt t="46204" x="4394200" y="3902075"/>
          <p14:tracePt t="46220" x="4357688" y="3902075"/>
          <p14:tracePt t="46237" x="4259263" y="3902075"/>
          <p14:tracePt t="46254" x="4214813" y="3894138"/>
          <p14:tracePt t="46270" x="4179888" y="3894138"/>
          <p14:tracePt t="46287" x="4116388" y="3884613"/>
          <p14:tracePt t="46304" x="4089400" y="3875088"/>
          <p14:tracePt t="46320" x="4062413" y="3867150"/>
          <p14:tracePt t="46337" x="4027488" y="3848100"/>
          <p14:tracePt t="46354" x="4017963" y="3848100"/>
          <p14:tracePt t="46370" x="4017963" y="3840163"/>
          <p14:tracePt t="46387" x="4000500" y="3830638"/>
          <p14:tracePt t="46405" x="4000500" y="3822700"/>
          <p14:tracePt t="46420" x="4000500" y="3813175"/>
          <p14:tracePt t="46437" x="4000500" y="3803650"/>
          <p14:tracePt t="46455" x="4000500" y="3795713"/>
          <p14:tracePt t="46470" x="4000500" y="3768725"/>
          <p14:tracePt t="46487" x="4000500" y="3759200"/>
          <p14:tracePt t="46504" x="4044950" y="3705225"/>
          <p14:tracePt t="46521" x="4098925" y="3670300"/>
          <p14:tracePt t="46537" x="4170363" y="3633788"/>
          <p14:tracePt t="46554" x="4303713" y="3598863"/>
          <p14:tracePt t="46570" x="4375150" y="3589338"/>
          <p14:tracePt t="46587" x="4446588" y="3589338"/>
          <p14:tracePt t="46603" x="4500563" y="3589338"/>
          <p14:tracePt t="46620" x="4589463" y="3608388"/>
          <p14:tracePt t="46637" x="4608513" y="3616325"/>
          <p14:tracePt t="46653" x="4625975" y="3633788"/>
          <p14:tracePt t="46671" x="4660900" y="3652838"/>
          <p14:tracePt t="46687" x="4670425" y="3660775"/>
          <p14:tracePt t="46703" x="4687888" y="3679825"/>
          <p14:tracePt t="46720" x="4705350" y="3705225"/>
          <p14:tracePt t="46737" x="4714875" y="3724275"/>
          <p14:tracePt t="46754" x="4724400" y="3741738"/>
          <p14:tracePt t="46770" x="4741863" y="3768725"/>
          <p14:tracePt t="46787" x="4741863" y="3786188"/>
          <p14:tracePt t="46803" x="4741863" y="3795713"/>
          <p14:tracePt t="46820" x="4741863" y="3813175"/>
          <p14:tracePt t="46838" x="4741863" y="3830638"/>
          <p14:tracePt t="46863" x="4741863" y="3848100"/>
          <p14:tracePt t="46877" x="4741863" y="3867150"/>
          <p14:tracePt t="46888" x="4724400" y="3884613"/>
          <p14:tracePt t="46903" x="4705350" y="3911600"/>
          <p14:tracePt t="46920" x="4660900" y="3929063"/>
          <p14:tracePt t="46937" x="4581525" y="3973513"/>
          <p14:tracePt t="46954" x="4545013" y="3983038"/>
          <p14:tracePt t="46970" x="4491038" y="3983038"/>
          <p14:tracePt t="46987" x="4429125" y="3983038"/>
          <p14:tracePt t="47004" x="4384675" y="3983038"/>
          <p14:tracePt t="47020" x="4348163" y="3973513"/>
          <p14:tracePt t="47037" x="4268788" y="3938588"/>
          <p14:tracePt t="47054" x="4232275" y="3929063"/>
          <p14:tracePt t="47070" x="4214813" y="3911600"/>
          <p14:tracePt t="47087" x="4205288" y="3902075"/>
          <p14:tracePt t="47105" x="4197350" y="3894138"/>
          <p14:tracePt t="47120" x="4197350" y="3884613"/>
          <p14:tracePt t="47137" x="4197350" y="3867150"/>
          <p14:tracePt t="47154" x="4251325" y="3795713"/>
          <p14:tracePt t="47170" x="4313238" y="3732213"/>
          <p14:tracePt t="47187" x="4483100" y="3625850"/>
          <p14:tracePt t="47203" x="4857750" y="3490913"/>
          <p14:tracePt t="47222" x="5018088" y="3473450"/>
          <p14:tracePt t="47237" x="5153025" y="3473450"/>
          <p14:tracePt t="47253" x="5322888" y="3509963"/>
          <p14:tracePt t="47272" x="5367338" y="3536950"/>
          <p14:tracePt t="47287" x="5384800" y="3554413"/>
          <p14:tracePt t="47303" x="5394325" y="3562350"/>
          <p14:tracePt t="47320" x="5402263" y="3608388"/>
          <p14:tracePt t="47337" x="5402263" y="3625850"/>
          <p14:tracePt t="47353" x="5394325" y="3643313"/>
          <p14:tracePt t="47371" x="5357813" y="3705225"/>
          <p14:tracePt t="47387" x="5322888" y="3751263"/>
          <p14:tracePt t="47403" x="5286375" y="3786188"/>
          <p14:tracePt t="47420" x="5187950" y="3857625"/>
          <p14:tracePt t="47437" x="5116513" y="3902075"/>
          <p14:tracePt t="47454" x="5045075" y="3919538"/>
          <p14:tracePt t="47471" x="4867275" y="3938588"/>
          <p14:tracePt t="47487" x="4768850" y="3938588"/>
          <p14:tracePt t="47504" x="4660900" y="3929063"/>
          <p14:tracePt t="47520" x="4491038" y="3830638"/>
          <p14:tracePt t="47539" x="4419600" y="3795713"/>
          <p14:tracePt t="47554" x="4394200" y="3759200"/>
          <p14:tracePt t="47570" x="4357688" y="3714750"/>
          <p14:tracePt t="47588" x="4357688" y="3705225"/>
          <p14:tracePt t="47603" x="4348163" y="3705225"/>
          <p14:tracePt t="47620" x="4348163" y="3687763"/>
          <p14:tracePt t="47637" x="4367213" y="3660775"/>
          <p14:tracePt t="47654" x="4384675" y="3625850"/>
          <p14:tracePt t="47670" x="4429125" y="3581400"/>
          <p14:tracePt t="47687" x="4581525" y="3465513"/>
          <p14:tracePt t="47704" x="4679950" y="3429000"/>
          <p14:tracePt t="47720" x="4776788" y="3402013"/>
          <p14:tracePt t="47737" x="4929188" y="3394075"/>
          <p14:tracePt t="47755" x="4983163" y="3394075"/>
          <p14:tracePt t="47770" x="5037138" y="3402013"/>
          <p14:tracePt t="47787" x="5099050" y="3465513"/>
          <p14:tracePt t="47805" x="5133975" y="3517900"/>
          <p14:tracePt t="47820" x="5160963" y="3571875"/>
          <p14:tracePt t="47837" x="5187950" y="3625850"/>
          <p14:tracePt t="47854" x="5205413" y="3724275"/>
          <p14:tracePt t="47871" x="5205413" y="3768725"/>
          <p14:tracePt t="47887" x="5205413" y="3840163"/>
          <p14:tracePt t="47904" x="5160963" y="3983038"/>
          <p14:tracePt t="47921" x="5126038" y="4044950"/>
          <p14:tracePt t="47937" x="5081588" y="4089400"/>
          <p14:tracePt t="47954" x="4938713" y="4187825"/>
          <p14:tracePt t="47970" x="4848225" y="4214813"/>
          <p14:tracePt t="47987" x="4751388" y="4224338"/>
          <p14:tracePt t="48003" x="4608513" y="4214813"/>
          <p14:tracePt t="48021" x="4554538" y="4187825"/>
          <p14:tracePt t="48036" x="4527550" y="4160838"/>
          <p14:tracePt t="48053" x="4500563" y="4143375"/>
          <p14:tracePt t="48070" x="4483100" y="4089400"/>
          <p14:tracePt t="48087" x="4483100" y="4062413"/>
          <p14:tracePt t="48103" x="4483100" y="4037013"/>
          <p14:tracePt t="48120" x="4562475" y="3938588"/>
          <p14:tracePt t="48139" x="4714875" y="3840163"/>
          <p14:tracePt t="48153" x="4946650" y="3724275"/>
          <p14:tracePt t="48171" x="5446713" y="3616325"/>
          <p14:tracePt t="48188" x="5705475" y="3581400"/>
          <p14:tracePt t="48204" x="5946775" y="3581400"/>
          <p14:tracePt t="48220" x="6161088" y="3581400"/>
          <p14:tracePt t="48237" x="6483350" y="3608388"/>
          <p14:tracePt t="48254" x="6589713" y="3625850"/>
          <p14:tracePt t="48270" x="6670675" y="3643313"/>
          <p14:tracePt t="48288" x="6688138" y="3652838"/>
          <p14:tracePt t="48305" x="6697663" y="3652838"/>
          <p14:tracePt t="48326" x="6697663" y="3633788"/>
          <p14:tracePt t="48405" x="6697663" y="3581400"/>
          <p14:tracePt t="48416" x="6697663" y="3517900"/>
          <p14:tracePt t="48429" x="6697663" y="3482975"/>
          <p14:tracePt t="48443" x="6697663" y="3446463"/>
          <p14:tracePt t="48455" x="6697663" y="3429000"/>
          <p14:tracePt t="48470" x="6697663" y="3411538"/>
          <p14:tracePt t="48487" x="6697663" y="3402013"/>
          <p14:tracePt t="48505" x="6688138" y="3402013"/>
          <p14:tracePt t="48543" x="6670675" y="3402013"/>
          <p14:tracePt t="48558" x="6643688" y="3402013"/>
          <p14:tracePt t="48568" x="6608763" y="3402013"/>
          <p14:tracePt t="48581" x="6554788" y="3429000"/>
          <p14:tracePt t="48594" x="6510338" y="3446463"/>
          <p14:tracePt t="48607" x="6438900" y="3473450"/>
          <p14:tracePt t="48620" x="6375400" y="3500438"/>
          <p14:tracePt t="48637" x="6340475" y="3527425"/>
          <p14:tracePt t="48653" x="6242050" y="3571875"/>
          <p14:tracePt t="48670" x="6215063" y="3589338"/>
          <p14:tracePt t="48687" x="6197600" y="3608388"/>
          <p14:tracePt t="48703" x="6180138" y="3616325"/>
          <p14:tracePt t="48703" x="6170613" y="3633788"/>
          <p14:tracePt t="48722" x="6153150" y="3643313"/>
          <p14:tracePt t="48737" x="6143625" y="3670300"/>
          <p14:tracePt t="48754" x="6116638" y="3714750"/>
          <p14:tracePt t="48770" x="6081713" y="3803650"/>
          <p14:tracePt t="48787" x="6062663" y="3857625"/>
          <p14:tracePt t="48804" x="6054725" y="3911600"/>
          <p14:tracePt t="48820" x="6045200" y="3983038"/>
          <p14:tracePt t="48837" x="6045200" y="4010025"/>
          <p14:tracePt t="48853" x="6045200" y="4027488"/>
          <p14:tracePt t="48871" x="6045200" y="4062413"/>
          <p14:tracePt t="48888" x="6045200" y="4071938"/>
          <p14:tracePt t="49787" x="4670425" y="4098925"/>
          <p14:tracePt t="49800" x="4697413" y="4098925"/>
          <p14:tracePt t="50483" x="4724400" y="4098925"/>
          <p14:tracePt t="50496" x="4759325" y="4108450"/>
          <p14:tracePt t="50507" x="4795838" y="4108450"/>
          <p14:tracePt t="50520" x="4857750" y="4108450"/>
          <p14:tracePt t="50535" x="4919663" y="4108450"/>
          <p14:tracePt t="50550" x="4991100" y="4108450"/>
          <p14:tracePt t="50566" x="5205413" y="4098925"/>
          <p14:tracePt t="50585" x="5322888" y="4098925"/>
          <p14:tracePt t="50600" x="5429250" y="4081463"/>
          <p14:tracePt t="50616" x="5527675" y="4071938"/>
          <p14:tracePt t="50633" x="5705475" y="4037013"/>
          <p14:tracePt t="50650" x="5776913" y="4027488"/>
          <p14:tracePt t="50666" x="5840413" y="4010025"/>
          <p14:tracePt t="50683" x="5946775" y="3990975"/>
          <p14:tracePt t="50700" x="5983288" y="3990975"/>
          <p14:tracePt t="50716" x="6010275" y="3983038"/>
          <p14:tracePt t="50734" x="6045200" y="3983038"/>
          <p14:tracePt t="50751" x="6062663" y="3973513"/>
          <p14:tracePt t="50767" x="6081713" y="3965575"/>
          <p14:tracePt t="50783" x="6108700" y="3946525"/>
          <p14:tracePt t="50801" x="6134100" y="3938588"/>
          <p14:tracePt t="50816" x="6143625" y="3938588"/>
          <p14:tracePt t="50833" x="6143625" y="3929063"/>
          <p14:tracePt t="50850" x="6153150" y="3929063"/>
          <p14:tracePt t="50866" x="6161088" y="3929063"/>
          <p14:tracePt t="51762" x="6161088" y="3919538"/>
          <p14:tracePt t="51985" x="6161088" y="3902075"/>
          <p14:tracePt t="51997" x="6161088" y="3875088"/>
          <p14:tracePt t="52010" x="6161088" y="3830638"/>
          <p14:tracePt t="52023" x="6161088" y="3759200"/>
          <p14:tracePt t="52036" x="6170613" y="3687763"/>
          <p14:tracePt t="52050" x="6170613" y="3616325"/>
          <p14:tracePt t="52066" x="6180138" y="3554413"/>
          <p14:tracePt t="52083" x="6205538" y="3411538"/>
          <p14:tracePt t="52100" x="6232525" y="3348038"/>
          <p14:tracePt t="52116" x="6242050" y="3303588"/>
          <p14:tracePt t="52133" x="6259513" y="3259138"/>
          <p14:tracePt t="52153" x="6259513" y="3241675"/>
          <p14:tracePt t="52166" x="6269038" y="3232150"/>
          <p14:tracePt t="52188" x="6269038" y="3241675"/>
          <p14:tracePt t="52379" x="6259513" y="3251200"/>
          <p14:tracePt t="52405" x="6259513" y="3259138"/>
          <p14:tracePt t="52418" x="6242050" y="3268663"/>
          <p14:tracePt t="52430" x="6242050" y="3286125"/>
          <p14:tracePt t="52442" x="6224588" y="3303588"/>
          <p14:tracePt t="52457" x="6215063" y="3330575"/>
          <p14:tracePt t="52469" x="6205538" y="3357563"/>
          <p14:tracePt t="52483" x="6197600" y="3384550"/>
          <p14:tracePt t="52500" x="6180138" y="3419475"/>
          <p14:tracePt t="52516" x="6170613" y="3473450"/>
          <p14:tracePt t="52533" x="6161088" y="3500438"/>
          <p14:tracePt t="52550" x="6153150" y="3536950"/>
          <p14:tracePt t="52567" x="6143625" y="3633788"/>
          <p14:tracePt t="52583" x="6143625" y="3670300"/>
          <p14:tracePt t="52600" x="6134100" y="3724275"/>
          <p14:tracePt t="52616" x="6134100" y="3822700"/>
          <p14:tracePt t="52634" x="6126163" y="3857625"/>
          <p14:tracePt t="52650" x="6126163" y="3894138"/>
          <p14:tracePt t="52666" x="6126163" y="3919538"/>
          <p14:tracePt t="52683" x="6126163" y="3929063"/>
          <p14:tracePt t="52700" x="6126163" y="3938588"/>
          <p14:tracePt t="52964" x="6126163" y="3956050"/>
          <p14:tracePt t="52978" x="6126163" y="3973513"/>
          <p14:tracePt t="52990" x="6126163" y="4000500"/>
          <p14:tracePt t="53003" x="6126163" y="4017963"/>
          <p14:tracePt t="53017" x="6116638" y="4027488"/>
          <p14:tracePt t="53033" x="6116638" y="4037013"/>
          <p14:tracePt t="53050" x="6108700" y="4062413"/>
          <p14:tracePt t="53067" x="6108700" y="4081463"/>
          <p14:tracePt t="53083" x="6108700" y="4089400"/>
          <p14:tracePt t="53100" x="6108700" y="4116388"/>
          <p14:tracePt t="53117" x="6108700" y="4133850"/>
          <p14:tracePt t="53133" x="6108700" y="4143375"/>
          <p14:tracePt t="53150" x="6108700" y="4152900"/>
          <p14:tracePt t="53168" x="6108700" y="4160838"/>
          <p14:tracePt t="53308" x="6108700" y="4143375"/>
          <p14:tracePt t="53462" x="6108700" y="4133850"/>
          <p14:tracePt t="53488" x="6108700" y="4125913"/>
          <p14:tracePt t="53499" x="6108700" y="4116388"/>
          <p14:tracePt t="53513" x="6108700" y="4108450"/>
          <p14:tracePt t="53526" x="6108700" y="4089400"/>
          <p14:tracePt t="53538" x="6116638" y="4044950"/>
          <p14:tracePt t="53551" x="6134100" y="3965575"/>
          <p14:tracePt t="53566" x="6161088" y="3894138"/>
          <p14:tracePt t="53583" x="6180138" y="3830638"/>
          <p14:tracePt t="53600" x="6197600" y="3768725"/>
          <p14:tracePt t="53616" x="6197600" y="3751263"/>
          <p14:tracePt t="53633" x="6205538" y="3741738"/>
          <p14:tracePt t="53650" x="6205538" y="3732213"/>
          <p14:tracePt t="53666" x="6205538" y="3714750"/>
          <p14:tracePt t="53683" x="6215063" y="3697288"/>
          <p14:tracePt t="53700" x="6224588" y="3679825"/>
          <p14:tracePt t="53717" x="6232525" y="3616325"/>
          <p14:tracePt t="53734" x="6242050" y="3589338"/>
          <p14:tracePt t="53750" x="6251575" y="3562350"/>
          <p14:tracePt t="53750" x="6259513" y="3536950"/>
          <p14:tracePt t="53768" x="6259513" y="3509963"/>
          <p14:tracePt t="53783" x="6259513" y="3490913"/>
          <p14:tracePt t="53800" x="6269038" y="3465513"/>
          <p14:tracePt t="53818" x="6269038" y="3455988"/>
          <p14:tracePt t="53833" x="6269038" y="3473450"/>
          <p14:tracePt t="53945" x="6242050" y="3527425"/>
          <p14:tracePt t="53957" x="6197600" y="3616325"/>
          <p14:tracePt t="53969" x="6161088" y="3724275"/>
          <p14:tracePt t="53986" x="6108700" y="3848100"/>
          <p14:tracePt t="53996" x="6081713" y="3956050"/>
          <p14:tracePt t="54008" x="6062663" y="4044950"/>
          <p14:tracePt t="54021" x="6054725" y="4081463"/>
          <p14:tracePt t="54034" x="6045200" y="4108450"/>
          <p14:tracePt t="54050" x="6037263" y="4133850"/>
          <p14:tracePt t="54066" x="6037263" y="4160838"/>
          <p14:tracePt t="54083" x="6037263" y="4197350"/>
          <p14:tracePt t="54100" x="6037263" y="4214813"/>
          <p14:tracePt t="54116" x="6037263" y="4224338"/>
          <p14:tracePt t="54133" x="6037263" y="4251325"/>
          <p14:tracePt t="54150" x="6037263" y="4259263"/>
          <p14:tracePt t="54166" x="6037263" y="4268788"/>
          <p14:tracePt t="54183" x="6037263" y="4276725"/>
          <p14:tracePt t="54238" x="6037263" y="4286250"/>
          <p14:tracePt t="54734" x="6037263" y="4295775"/>
          <p14:tracePt t="54759" x="6037263" y="4303713"/>
          <p14:tracePt t="54772" x="6027738" y="4313238"/>
          <p14:tracePt t="54785" x="6027738" y="4322763"/>
          <p14:tracePt t="54798" x="6027738" y="4330700"/>
          <p14:tracePt t="54824" x="6018213" y="4330700"/>
          <p14:tracePt t="54836" x="6018213" y="4340225"/>
          <p14:tracePt t="54849" x="6018213" y="4348163"/>
          <p14:tracePt t="54874" x="6018213" y="4340225"/>
          <p14:tracePt t="55193" x="6018213" y="4330700"/>
          <p14:tracePt t="55217" x="6018213" y="4322763"/>
          <p14:tracePt t="55230" x="6018213" y="4313238"/>
          <p14:tracePt t="55244" x="6018213" y="4303713"/>
          <p14:tracePt t="55257" x="6018213" y="4286250"/>
          <p14:tracePt t="55269" x="6027738" y="4241800"/>
          <p14:tracePt t="55283" x="6062663" y="4098925"/>
          <p14:tracePt t="55300" x="6116638" y="3929063"/>
          <p14:tracePt t="55317" x="6197600" y="3633788"/>
          <p14:tracePt t="55334" x="6224588" y="3571875"/>
          <p14:tracePt t="55349" x="6242050" y="3536950"/>
          <p14:tracePt t="55365" x="6242050" y="3509963"/>
          <p14:tracePt t="55385" x="6242050" y="3500438"/>
          <p14:tracePt t="55409" x="6242050" y="3509963"/>
          <p14:tracePt t="55512" x="6232525" y="3527425"/>
          <p14:tracePt t="55536" x="6224588" y="3544888"/>
          <p14:tracePt t="55549" x="6215063" y="3571875"/>
          <p14:tracePt t="55563" x="6197600" y="3608388"/>
          <p14:tracePt t="55575" x="6180138" y="3670300"/>
          <p14:tracePt t="55587" x="6161088" y="3732213"/>
          <p14:tracePt t="55601" x="6143625" y="3822700"/>
          <p14:tracePt t="55616" x="6126163" y="3894138"/>
          <p14:tracePt t="55633" x="6099175" y="3990975"/>
          <p14:tracePt t="55651" x="6089650" y="4037013"/>
          <p14:tracePt t="55666" x="6081713" y="4071938"/>
          <p14:tracePt t="55683" x="6081713" y="4108450"/>
          <p14:tracePt t="55683" x="6072188" y="4160838"/>
          <p14:tracePt t="55701" x="6072188" y="4197350"/>
          <p14:tracePt t="55716" x="6072188" y="4232275"/>
          <p14:tracePt t="55734" x="6062663" y="4286250"/>
          <p14:tracePt t="55750" x="6062663" y="4348163"/>
          <p14:tracePt t="55767" x="6054725" y="4357688"/>
          <p14:tracePt t="55783" x="6054725" y="4375150"/>
          <p14:tracePt t="55800" x="6054725" y="4384675"/>
          <p14:tracePt t="59326" x="6045200" y="4384675"/>
          <p14:tracePt t="59826" x="6037263" y="4394200"/>
          <p14:tracePt t="59864" x="6027738" y="4402138"/>
          <p14:tracePt t="59889" x="6018213" y="4402138"/>
          <p14:tracePt t="59902" x="6010275" y="4402138"/>
          <p14:tracePt t="59915" x="6000750" y="4411663"/>
          <p14:tracePt t="59927" x="5991225" y="4411663"/>
          <p14:tracePt t="59940" x="5983288" y="4411663"/>
          <p14:tracePt t="59953" x="5965825" y="4419600"/>
          <p14:tracePt t="59967" x="5956300" y="4419600"/>
          <p14:tracePt t="59983" x="5946775" y="4429125"/>
          <p14:tracePt t="60000" x="5919788" y="4429125"/>
          <p14:tracePt t="60017" x="5911850" y="4429125"/>
          <p14:tracePt t="60033" x="5902325" y="4429125"/>
          <p14:tracePt t="60050" x="5894388" y="4429125"/>
          <p14:tracePt t="60068" x="5884863" y="4429125"/>
          <p14:tracePt t="60083" x="5875338" y="4429125"/>
          <p14:tracePt t="60106" x="5867400" y="4429125"/>
          <p14:tracePt t="60131" x="5857875" y="4438650"/>
          <p14:tracePt t="60143" x="5848350" y="4438650"/>
          <p14:tracePt t="60157" x="5840413" y="4438650"/>
          <p14:tracePt t="60169" x="5840413" y="4446588"/>
          <p14:tracePt t="60184" x="5822950" y="4446588"/>
          <p14:tracePt t="60200" x="5813425" y="4446588"/>
          <p14:tracePt t="60220" x="5803900" y="4446588"/>
          <p14:tracePt t="60234" x="5795963" y="4446588"/>
          <p14:tracePt t="60250" x="5786438" y="4446588"/>
          <p14:tracePt t="60284" x="5776913" y="4446588"/>
          <p14:tracePt t="60323" x="5768975" y="4446588"/>
          <p14:tracePt t="60360" x="5759450" y="4446588"/>
          <p14:tracePt t="60387" x="5751513" y="4446588"/>
          <p14:tracePt t="60437" x="5741988" y="4446588"/>
          <p14:tracePt t="60464" x="5732463" y="4446588"/>
          <p14:tracePt t="60488" x="5724525" y="4446588"/>
          <p14:tracePt t="60500" x="5715000" y="4456113"/>
          <p14:tracePt t="60513" x="5705475" y="4456113"/>
          <p14:tracePt t="60526" x="5697538" y="4456113"/>
          <p14:tracePt t="60538" x="5688013" y="4456113"/>
          <p14:tracePt t="60564" x="5680075" y="4456113"/>
          <p14:tracePt t="60592" x="5680075" y="4465638"/>
          <p14:tracePt t="60602" x="5670550" y="4465638"/>
          <p14:tracePt t="60628" x="5661025" y="4465638"/>
          <p14:tracePt t="60640" x="5653088" y="4473575"/>
          <p14:tracePt t="60679" x="5643563" y="4473575"/>
          <p14:tracePt t="60704" x="5643563" y="4483100"/>
          <p14:tracePt t="60718" x="5634038" y="4483100"/>
          <p14:tracePt t="60729" x="5626100" y="4483100"/>
          <p14:tracePt t="60743" x="5616575" y="4491038"/>
          <p14:tracePt t="60768" x="5608638" y="4491038"/>
          <p14:tracePt t="60794" x="5599113" y="4491038"/>
          <p14:tracePt t="60806" x="5589588" y="4500563"/>
          <p14:tracePt t="60818" x="5572125" y="4510088"/>
          <p14:tracePt t="60831" x="5545138" y="4510088"/>
          <p14:tracePt t="60844" x="5527675" y="4518025"/>
          <p14:tracePt t="60857" x="5518150" y="4527550"/>
          <p14:tracePt t="60869" x="5500688" y="4537075"/>
          <p14:tracePt t="60883" x="5491163" y="4537075"/>
          <p14:tracePt t="60900" x="5483225" y="4537075"/>
          <p14:tracePt t="60918" x="5465763" y="4545013"/>
          <p14:tracePt t="60934" x="5456238" y="4545013"/>
          <p14:tracePt t="60950" x="5456238" y="4554538"/>
          <p14:tracePt t="60967" x="5446713" y="4554538"/>
          <p14:tracePt t="60985" x="5438775" y="4554538"/>
          <p14:tracePt t="61009" x="5438775" y="4562475"/>
          <p14:tracePt t="68909" x="5465763" y="4554538"/>
          <p14:tracePt t="69263" x="5491163" y="4545013"/>
          <p14:tracePt t="69276" x="5518150" y="4527550"/>
          <p14:tracePt t="69288" x="5545138" y="4510088"/>
          <p14:tracePt t="69301" x="5581650" y="4500563"/>
          <p14:tracePt t="69317" x="5599113" y="4491038"/>
          <p14:tracePt t="69334" x="5626100" y="4473575"/>
          <p14:tracePt t="69352" x="5634038" y="4465638"/>
          <p14:tracePt t="69378" x="5653088" y="4438650"/>
          <p14:tracePt t="69402" x="5661025" y="4411663"/>
          <p14:tracePt t="69416" x="5661025" y="4367213"/>
          <p14:tracePt t="69429" x="5680075" y="4322763"/>
          <p14:tracePt t="69440" x="5705475" y="4268788"/>
          <p14:tracePt t="69453" x="5724525" y="4214813"/>
          <p14:tracePt t="69467" x="5751513" y="4170363"/>
          <p14:tracePt t="69484" x="5768975" y="4143375"/>
          <p14:tracePt t="69500" x="5786438" y="4125913"/>
          <p14:tracePt t="69518" x="5786438" y="4116388"/>
          <p14:tracePt t="69534" x="5795963" y="4125913"/>
          <p14:tracePt t="69645" x="5803900" y="4152900"/>
          <p14:tracePt t="69658" x="5813425" y="4170363"/>
          <p14:tracePt t="69669" x="5813425" y="4179888"/>
          <p14:tracePt t="69682" x="5822950" y="4187825"/>
          <p14:tracePt t="69696" x="5830888" y="4187825"/>
          <p14:tracePt t="69925" x="5867400" y="4187825"/>
          <p14:tracePt t="69938" x="5929313" y="4187825"/>
          <p14:tracePt t="69950" x="6000750" y="4160838"/>
          <p14:tracePt t="69963" x="6081713" y="4133850"/>
          <p14:tracePt t="69975" x="6153150" y="4108450"/>
          <p14:tracePt t="69988" x="6197600" y="4081463"/>
          <p14:tracePt t="70001" x="6232525" y="4062413"/>
          <p14:tracePt t="70016" x="6251575" y="4054475"/>
          <p14:tracePt t="70033" x="6269038" y="4054475"/>
          <p14:tracePt t="70050" x="6269038" y="4044950"/>
          <p14:tracePt t="70066" x="6276975" y="4044950"/>
          <p14:tracePt t="70083" x="6276975" y="4037013"/>
          <p14:tracePt t="70115" x="6269038" y="4037013"/>
          <p14:tracePt t="70778" x="6242050" y="4037013"/>
          <p14:tracePt t="70789" x="6232525" y="4037013"/>
          <p14:tracePt t="70803" x="6215063" y="4044950"/>
          <p14:tracePt t="70816" x="6197600" y="4044950"/>
          <p14:tracePt t="70829" x="6188075" y="4054475"/>
          <p14:tracePt t="70841" x="6180138" y="4062413"/>
          <p14:tracePt t="70855" x="6170613" y="4062413"/>
          <p14:tracePt t="70867" x="6170613" y="4071938"/>
          <p14:tracePt t="70891" x="6161088" y="4071938"/>
          <p14:tracePt t="70919" x="6161088" y="4081463"/>
          <p14:tracePt t="70944" x="6161088" y="4089400"/>
          <p14:tracePt t="70995" x="6153150" y="4098925"/>
          <p14:tracePt t="71059" x="6143625" y="4098925"/>
          <p14:tracePt t="71084" x="6143625" y="4108450"/>
          <p14:tracePt t="86857" x="6143625" y="4116388"/>
          <p14:tracePt t="87624" x="6143625" y="4125913"/>
          <p14:tracePt t="87649" x="6143625" y="4133850"/>
          <p14:tracePt t="87699" x="6143625" y="4143375"/>
          <p14:tracePt t="87765" x="6143625" y="4152900"/>
          <p14:tracePt t="87789" x="6134100" y="4152900"/>
          <p14:tracePt t="87802" x="6134100" y="4160838"/>
          <p14:tracePt t="87815" x="6126163" y="4170363"/>
          <p14:tracePt t="87827" x="6116638" y="4170363"/>
          <p14:tracePt t="87840" x="6116638" y="4179888"/>
          <p14:tracePt t="87854" x="6108700" y="4187825"/>
          <p14:tracePt t="87868" x="6108700" y="4197350"/>
          <p14:tracePt t="87884" x="6099175" y="4197350"/>
          <p14:tracePt t="87901" x="6099175" y="4205288"/>
          <p14:tracePt t="87918" x="6089650" y="4224338"/>
          <p14:tracePt t="88146" x="6081713" y="4232275"/>
          <p14:tracePt t="88159" x="6072188" y="4251325"/>
          <p14:tracePt t="88173" x="6062663" y="4268788"/>
          <p14:tracePt t="88185" x="6054725" y="4276725"/>
          <p14:tracePt t="88201" x="6037263" y="4295775"/>
          <p14:tracePt t="88217" x="6018213" y="4313238"/>
          <p14:tracePt t="88235" x="6010275" y="4322763"/>
          <p14:tracePt t="88251" x="6000750" y="4322763"/>
          <p14:tracePt t="88267" x="6000750" y="4330700"/>
          <p14:tracePt t="88284" x="5973763" y="4330700"/>
          <p14:tracePt t="88301" x="5965825" y="4330700"/>
          <p14:tracePt t="88325" x="5956300" y="4330700"/>
          <p14:tracePt t="88336" x="5946775" y="4330700"/>
          <p14:tracePt t="88352" x="5938838" y="4330700"/>
          <p14:tracePt t="88377" x="5929313" y="4330700"/>
          <p14:tracePt t="88401" x="5919788" y="4330700"/>
          <p14:tracePt t="88414" x="5911850" y="4330700"/>
          <p14:tracePt t="88425" x="5911850" y="4340225"/>
          <p14:tracePt t="88581" x="5894388" y="4348163"/>
          <p14:tracePt t="88643" x="5875338" y="4348163"/>
          <p14:tracePt t="88656" x="5857875" y="4348163"/>
          <p14:tracePt t="88669" x="5830888" y="4367213"/>
          <p14:tracePt t="88682" x="5803900" y="4367213"/>
          <p14:tracePt t="88695" x="5776913" y="4375150"/>
          <p14:tracePt t="88706" x="5751513" y="4384675"/>
          <p14:tracePt t="88719" x="5724525" y="4394200"/>
          <p14:tracePt t="88735" x="5697538" y="4402138"/>
          <p14:tracePt t="88751" x="5670550" y="4402138"/>
          <p14:tracePt t="88767" x="5626100" y="4411663"/>
          <p14:tracePt t="88785" x="5599113" y="4419600"/>
          <p14:tracePt t="88801" x="5589588" y="4429125"/>
          <p14:tracePt t="88818" x="5554663" y="4438650"/>
          <p14:tracePt t="88835" x="5545138" y="4446588"/>
          <p14:tracePt t="88851" x="5537200" y="4446588"/>
          <p14:tracePt t="88868" x="5518150" y="4456113"/>
          <p14:tracePt t="88885" x="5510213" y="4456113"/>
          <p14:tracePt t="88900" x="5500688" y="4465638"/>
          <p14:tracePt t="88917" x="5491163" y="4465638"/>
          <p14:tracePt t="88935" x="5483225" y="4473575"/>
          <p14:tracePt t="88974" x="5465763" y="4483100"/>
          <p14:tracePt t="88999" x="5465763" y="4491038"/>
          <p14:tracePt t="89013" x="5456238" y="4491038"/>
          <p14:tracePt t="89025" x="5456238" y="4500563"/>
          <p14:tracePt t="89037" x="5446713" y="4500563"/>
          <p14:tracePt t="89051" x="5438775" y="4510088"/>
          <p14:tracePt t="89067" x="5429250" y="4510088"/>
          <p14:tracePt t="89090" x="5429250" y="4518025"/>
          <p14:tracePt t="89102" x="5429250" y="4527550"/>
          <p14:tracePt t="89154" x="5419725" y="4527550"/>
          <p14:tracePt t="89177" x="5419725" y="4537075"/>
          <p14:tracePt t="89203" x="5411788" y="4537075"/>
          <p14:tracePt t="89228" x="5411788" y="4545013"/>
          <p14:tracePt t="89254" x="5402263" y="4545013"/>
          <p14:tracePt t="89266" x="5402263" y="4554538"/>
          <p14:tracePt t="89355" x="5402263" y="4545013"/>
          <p14:tracePt t="89522" x="5419725" y="4537075"/>
          <p14:tracePt t="89535" x="5446713" y="4527550"/>
          <p14:tracePt t="89546" x="5491163" y="4500563"/>
          <p14:tracePt t="89560" x="5554663" y="4483100"/>
          <p14:tracePt t="89572" x="5616575" y="4465638"/>
          <p14:tracePt t="89586" x="5670550" y="4446588"/>
          <p14:tracePt t="89601" x="5705475" y="4438650"/>
          <p14:tracePt t="89617" x="5732463" y="4429125"/>
          <p14:tracePt t="89634" x="5768975" y="4429125"/>
          <p14:tracePt t="89651" x="5786438" y="4419600"/>
          <p14:tracePt t="89667" x="5795963" y="4411663"/>
          <p14:tracePt t="89684" x="5813425" y="4402138"/>
          <p14:tracePt t="89702" x="5822950" y="4394200"/>
          <p14:tracePt t="89717" x="5830888" y="4394200"/>
          <p14:tracePt t="89734" x="5848350" y="4384675"/>
          <p14:tracePt t="89751" x="5867400" y="4384675"/>
          <p14:tracePt t="89777" x="5884863" y="4375150"/>
          <p14:tracePt t="89788" x="5894388" y="4375150"/>
          <p14:tracePt t="89802" x="5919788" y="4375150"/>
          <p14:tracePt t="89817" x="5938838" y="4375150"/>
          <p14:tracePt t="89834" x="5956300" y="4375150"/>
          <p14:tracePt t="89851" x="6000750" y="4375150"/>
          <p14:tracePt t="89868" x="6010275" y="4375150"/>
          <p14:tracePt t="89884" x="6018213" y="4375150"/>
          <p14:tracePt t="89901" x="6027738" y="4375150"/>
          <p14:tracePt t="89917" x="6000750" y="4375150"/>
          <p14:tracePt t="90044" x="5983288" y="4375150"/>
          <p14:tracePt t="90056" x="5956300" y="4375150"/>
          <p14:tracePt t="90069" x="5938838" y="4375150"/>
          <p14:tracePt t="90082" x="5911850" y="4375150"/>
          <p14:tracePt t="90094" x="5894388" y="4375150"/>
          <p14:tracePt t="90107" x="5867400" y="4375150"/>
          <p14:tracePt t="90119" x="5848350" y="4375150"/>
          <p14:tracePt t="90134" x="5830888" y="4375150"/>
          <p14:tracePt t="90151" x="5813425" y="4375150"/>
          <p14:tracePt t="90168" x="5776913" y="4384675"/>
          <p14:tracePt t="90184" x="5768975" y="4394200"/>
          <p14:tracePt t="90201" x="5751513" y="4402138"/>
          <p14:tracePt t="90218" x="5732463" y="4411663"/>
          <p14:tracePt t="90235" x="5715000" y="4411663"/>
          <p14:tracePt t="90251" x="5697538" y="4419600"/>
          <p14:tracePt t="90274" x="5697538" y="4429125"/>
          <p14:tracePt t="90285" x="5688013" y="4429125"/>
          <p14:tracePt t="90301" x="5670550" y="4429125"/>
          <p14:tracePt t="90318" x="5670550" y="4438650"/>
          <p14:tracePt t="90334" x="5643563" y="4446588"/>
          <p14:tracePt t="90352" x="5626100" y="4446588"/>
          <p14:tracePt t="90375" x="5616575" y="4446588"/>
          <p14:tracePt t="90412" x="5626100" y="4446588"/>
          <p14:tracePt t="90527" x="5643563" y="4446588"/>
          <p14:tracePt t="90539" x="5670550" y="4446588"/>
          <p14:tracePt t="90552" x="5697538" y="4446588"/>
          <p14:tracePt t="90565" x="5724525" y="4438650"/>
          <p14:tracePt t="90578" x="5768975" y="4429125"/>
          <p14:tracePt t="90592" x="5795963" y="4429125"/>
          <p14:tracePt t="90603" x="5822950" y="4419600"/>
          <p14:tracePt t="90618" x="5830888" y="4419600"/>
          <p14:tracePt t="90634" x="5840413" y="4419600"/>
          <p14:tracePt t="90651" x="5857875" y="4419600"/>
          <p14:tracePt t="90668" x="5830888" y="4419600"/>
          <p14:tracePt t="90756" x="5803900" y="4419600"/>
          <p14:tracePt t="90769" x="5768975" y="4429125"/>
          <p14:tracePt t="90782" x="5732463" y="4446588"/>
          <p14:tracePt t="90794" x="5688013" y="4446588"/>
          <p14:tracePt t="90806" x="5661025" y="4456113"/>
          <p14:tracePt t="90819" x="5634038" y="4465638"/>
          <p14:tracePt t="90834" x="5608638" y="4473575"/>
          <p14:tracePt t="90851" x="5589588" y="4473575"/>
          <p14:tracePt t="90867" x="5581650" y="4483100"/>
          <p14:tracePt t="90885" x="5572125" y="4483100"/>
          <p14:tracePt t="90901" x="5562600" y="4491038"/>
          <p14:tracePt t="91559" x="5545138" y="4491038"/>
          <p14:tracePt t="91571" x="5527675" y="4510088"/>
          <p14:tracePt t="91584" x="5510213" y="4518025"/>
          <p14:tracePt t="91597" x="5473700" y="4537075"/>
          <p14:tracePt t="91609" x="5456238" y="4554538"/>
          <p14:tracePt t="91622" x="5419725" y="4572000"/>
          <p14:tracePt t="91636" x="5375275" y="4598988"/>
          <p14:tracePt t="91651" x="5348288" y="4625975"/>
          <p14:tracePt t="91667" x="5313363" y="4633913"/>
          <p14:tracePt t="91684" x="5276850" y="4670425"/>
          <p14:tracePt t="91701" x="5259388" y="4679950"/>
          <p14:tracePt t="91717" x="5251450" y="4697413"/>
          <p14:tracePt t="91734" x="5241925" y="4714875"/>
          <p14:tracePt t="91751" x="5232400" y="4724400"/>
          <p14:tracePt t="91767" x="5224463" y="4732338"/>
          <p14:tracePt t="91784" x="5224463" y="4741863"/>
          <p14:tracePt t="91826" x="5232400" y="4741863"/>
          <p14:tracePt t="92016" x="5251450" y="4732338"/>
          <p14:tracePt t="92041" x="5268913" y="4714875"/>
          <p14:tracePt t="92056" x="5295900" y="4705350"/>
          <p14:tracePt t="92068" x="5313363" y="4687888"/>
          <p14:tracePt t="92081" x="5330825" y="4670425"/>
          <p14:tracePt t="92097" x="5357813" y="4660900"/>
          <p14:tracePt t="92106" x="5375275" y="4643438"/>
          <p14:tracePt t="92119" x="5394325" y="4633913"/>
          <p14:tracePt t="92134" x="5411788" y="4625975"/>
          <p14:tracePt t="92150" x="5419725" y="4616450"/>
          <p14:tracePt t="92167" x="5429250" y="4616450"/>
          <p14:tracePt t="92184" x="5438775" y="4608513"/>
          <p14:tracePt t="92200" x="5429250" y="4608513"/>
          <p14:tracePt t="92322" x="5429250" y="4616450"/>
          <p14:tracePt t="92349" x="5419725" y="4616450"/>
          <p14:tracePt t="92374" x="5419725" y="4633913"/>
          <p14:tracePt t="92385" x="5419725" y="4652963"/>
          <p14:tracePt t="92413" x="5411788" y="4670425"/>
          <p14:tracePt t="92424" x="5402263" y="4687888"/>
          <p14:tracePt t="92437" x="5402263" y="4724400"/>
          <p14:tracePt t="92450" x="5394325" y="4759325"/>
          <p14:tracePt t="92464" x="5384800" y="4786313"/>
          <p14:tracePt t="92476" x="5384800" y="4803775"/>
          <p14:tracePt t="92488" x="5384800" y="4830763"/>
          <p14:tracePt t="92504" x="5384800" y="4848225"/>
          <p14:tracePt t="92517" x="5384800" y="4867275"/>
          <p14:tracePt t="92534" x="5384800" y="4902200"/>
          <p14:tracePt t="92553" x="5384800" y="4919663"/>
          <p14:tracePt t="92568" x="5384800" y="4938713"/>
          <p14:tracePt t="92584" x="5384800" y="4973638"/>
          <p14:tracePt t="92602" x="5384800" y="4983163"/>
          <p14:tracePt t="92617" x="5384800" y="4991100"/>
          <p14:tracePt t="92634" x="5384800" y="5000625"/>
          <p14:tracePt t="92653" x="5384800" y="5010150"/>
          <p14:tracePt t="92704" x="5384800" y="5018088"/>
          <p14:tracePt t="92794" x="5384800" y="5027613"/>
          <p14:tracePt t="92818" x="5384800" y="5045075"/>
          <p14:tracePt t="92832" x="5384800" y="5062538"/>
          <p14:tracePt t="92844" x="5384800" y="5089525"/>
          <p14:tracePt t="92857" x="5384800" y="5108575"/>
          <p14:tracePt t="92869" x="5384800" y="5116513"/>
          <p14:tracePt t="92884" x="5384800" y="5126038"/>
          <p14:tracePt t="92901" x="5384800" y="5133975"/>
          <p14:tracePt t="92921" x="5384800" y="5153025"/>
          <p14:tracePt t="93303" x="5384800" y="5170488"/>
          <p14:tracePt t="93315" x="5394325" y="5187950"/>
          <p14:tracePt t="93328" x="5394325" y="5205413"/>
          <p14:tracePt t="93341" x="5394325" y="5224463"/>
          <p14:tracePt t="93353" x="5394325" y="5241925"/>
          <p14:tracePt t="93368" x="5394325" y="5259388"/>
          <p14:tracePt t="93384" x="5394325" y="5268913"/>
          <p14:tracePt t="93401" x="5402263" y="5276850"/>
          <p14:tracePt t="93418" x="5402263" y="5286375"/>
          <p14:tracePt t="93434" x="5402263" y="5268913"/>
          <p14:tracePt t="93507" x="5402263" y="5232400"/>
          <p14:tracePt t="93521" x="5411788" y="5205413"/>
          <p14:tracePt t="93532" x="5411788" y="5187950"/>
          <p14:tracePt t="93545" x="5411788" y="5180013"/>
          <p14:tracePt t="93558" x="5411788" y="5160963"/>
          <p14:tracePt t="93569" x="5411788" y="5170488"/>
          <p14:tracePt t="93685" x="5411788" y="5187950"/>
          <p14:tracePt t="93698" x="5411788" y="5197475"/>
          <p14:tracePt t="93709" x="5394325" y="5205413"/>
          <p14:tracePt t="93723" x="5375275" y="5224463"/>
          <p14:tracePt t="93736" x="5348288" y="5232400"/>
          <p14:tracePt t="93751" x="5313363" y="5241925"/>
          <p14:tracePt t="93768" x="5259388" y="5251450"/>
          <p14:tracePt t="93784" x="5133975" y="5251450"/>
          <p14:tracePt t="93802" x="5054600" y="5232400"/>
          <p14:tracePt t="93818" x="4991100" y="5205413"/>
          <p14:tracePt t="93834" x="4884738" y="5143500"/>
          <p14:tracePt t="93851" x="4867275" y="5126038"/>
          <p14:tracePt t="93868" x="4840288" y="5116513"/>
          <p14:tracePt t="93884" x="4830763" y="5108575"/>
          <p14:tracePt t="95671" x="4857750" y="5108575"/>
          <p14:tracePt t="96410" x="4902200" y="5108575"/>
          <p14:tracePt t="96422" x="4973638" y="5108575"/>
          <p14:tracePt t="96434" x="5045075" y="5099050"/>
          <p14:tracePt t="96447" x="5126038" y="5089525"/>
          <p14:tracePt t="96460" x="5205413" y="5072063"/>
          <p14:tracePt t="96473" x="5268913" y="5062538"/>
          <p14:tracePt t="96486" x="5330825" y="5045075"/>
          <p14:tracePt t="96501" x="5384800" y="5018088"/>
          <p14:tracePt t="96518" x="5411788" y="5010150"/>
          <p14:tracePt t="96535" x="5465763" y="4983163"/>
          <p14:tracePt t="96551" x="5491163" y="4973638"/>
          <p14:tracePt t="96568" x="5527675" y="4956175"/>
          <p14:tracePt t="96584" x="5581650" y="4938713"/>
          <p14:tracePt t="96601" x="5599113" y="4919663"/>
          <p14:tracePt t="96618" x="5626100" y="4911725"/>
          <p14:tracePt t="96634" x="5643563" y="4902200"/>
          <p14:tracePt t="96652" x="5653088" y="4902200"/>
          <p14:tracePt t="96668" x="5653088" y="4894263"/>
          <p14:tracePt t="96690" x="5643563" y="4894263"/>
          <p14:tracePt t="96804" x="5634038" y="4894263"/>
          <p14:tracePt t="96818" x="5626100" y="4902200"/>
          <p14:tracePt t="96842" x="5616575" y="4902200"/>
          <p14:tracePt t="96879" x="5616575" y="4911725"/>
          <p14:tracePt t="96892" x="5608638" y="4911725"/>
          <p14:tracePt t="96919" x="5599113" y="4919663"/>
          <p14:tracePt t="96955" x="5589588" y="4929188"/>
          <p14:tracePt t="96981" x="5589588" y="4938713"/>
          <p14:tracePt t="96994" x="5589588" y="4946650"/>
          <p14:tracePt t="97008" x="5581650" y="4956175"/>
          <p14:tracePt t="97021" x="5572125" y="4965700"/>
          <p14:tracePt t="97035" x="5572125" y="4973638"/>
          <p14:tracePt t="97072" x="5572125" y="4983163"/>
          <p14:tracePt t="97083" x="5562600" y="4983163"/>
          <p14:tracePt t="97974" x="5562600" y="4991100"/>
          <p14:tracePt t="98076" x="5562600" y="5000625"/>
          <p14:tracePt t="98612" x="5562600" y="5010150"/>
          <p14:tracePt t="98624" x="5562600" y="5018088"/>
          <p14:tracePt t="98637" x="5562600" y="5037138"/>
          <p14:tracePt t="98651" x="5562600" y="5045075"/>
          <p14:tracePt t="98664" x="5554663" y="5054600"/>
          <p14:tracePt t="98676" x="5545138" y="5072063"/>
          <p14:tracePt t="98688" x="5545138" y="5081588"/>
          <p14:tracePt t="98701" x="5537200" y="5089525"/>
          <p14:tracePt t="98718" x="5537200" y="5099050"/>
          <p14:tracePt t="98738" x="5527675" y="5099050"/>
          <p14:tracePt t="98753" x="5527675" y="5108575"/>
          <p14:tracePt t="98828" x="5518150" y="5108575"/>
          <p14:tracePt t="98842" x="5500688" y="5126038"/>
          <p14:tracePt t="98867" x="5483225" y="5126038"/>
          <p14:tracePt t="98878" x="5473700" y="5143500"/>
          <p14:tracePt t="98892" x="5456238" y="5153025"/>
          <p14:tracePt t="98905" x="5429250" y="5160963"/>
          <p14:tracePt t="98918" x="5419725" y="5170488"/>
          <p14:tracePt t="98935" x="5411788" y="5170488"/>
          <p14:tracePt t="98951" x="5375275" y="5170488"/>
          <p14:tracePt t="98969" x="5367338" y="5170488"/>
          <p14:tracePt t="98984" x="5348288" y="5153025"/>
          <p14:tracePt t="99001" x="5322888" y="5099050"/>
          <p14:tracePt t="99019" x="5313363" y="5089525"/>
          <p14:tracePt t="99034" x="5313363" y="5081588"/>
          <p14:tracePt t="99051" x="5313363" y="5062538"/>
          <p14:tracePt t="99068" x="5313363" y="5045075"/>
          <p14:tracePt t="99085" x="5313363" y="5037138"/>
          <p14:tracePt t="99101" x="5313363" y="5018088"/>
          <p14:tracePt t="99118" x="5330825" y="4991100"/>
          <p14:tracePt t="99135" x="5340350" y="4991100"/>
          <p14:tracePt t="99152" x="5340350" y="4983163"/>
          <p14:tracePt t="99168" x="5357813" y="4965700"/>
          <p14:tracePt t="99185" x="5375275" y="4929188"/>
          <p14:tracePt t="99201" x="5394325" y="4894263"/>
          <p14:tracePt t="99218" x="5419725" y="4822825"/>
          <p14:tracePt t="99234" x="5456238" y="4714875"/>
          <p14:tracePt t="99251" x="5456238" y="4687888"/>
          <p14:tracePt t="99268" x="5465763" y="4679950"/>
          <p14:tracePt t="99285" x="5473700" y="4660900"/>
          <p14:tracePt t="99302" x="5473700" y="4679950"/>
          <p14:tracePt t="99450" x="5473700" y="4705350"/>
          <p14:tracePt t="99464" x="5473700" y="4732338"/>
          <p14:tracePt t="99477" x="5473700" y="4768850"/>
          <p14:tracePt t="99490" x="5465763" y="4813300"/>
          <p14:tracePt t="99503" x="5465763" y="4840288"/>
          <p14:tracePt t="99518" x="5456238" y="4884738"/>
          <p14:tracePt t="99535" x="5456238" y="4929188"/>
          <p14:tracePt t="99551" x="5446713" y="5018088"/>
          <p14:tracePt t="99568" x="5438775" y="5072063"/>
          <p14:tracePt t="99584" x="5438775" y="5099050"/>
          <p14:tracePt t="99601" x="5438775" y="5126038"/>
          <p14:tracePt t="99618" x="5438775" y="5133975"/>
          <p14:tracePt t="99634" x="5438775" y="5153025"/>
          <p14:tracePt t="99859" x="5438775" y="5160963"/>
          <p14:tracePt t="99873" x="5438775" y="5180013"/>
          <p14:tracePt t="99886" x="5438775" y="5197475"/>
          <p14:tracePt t="99897" x="5438775" y="5224463"/>
          <p14:tracePt t="99910" x="5438775" y="5241925"/>
          <p14:tracePt t="99923" x="5438775" y="5259388"/>
          <p14:tracePt t="99936" x="5438775" y="5286375"/>
          <p14:tracePt t="99952" x="5438775" y="5313363"/>
          <p14:tracePt t="99968" x="5438775" y="5330825"/>
          <p14:tracePt t="99984" x="5438775" y="5348288"/>
          <p14:tracePt t="100001" x="5438775" y="5357813"/>
          <p14:tracePt t="100018" x="5438775" y="5375275"/>
          <p14:tracePt t="100034" x="5438775" y="5384800"/>
          <p14:tracePt t="100051" x="5438775" y="5394325"/>
          <p14:tracePt t="100076" x="5438775" y="5402263"/>
          <p14:tracePt t="100102" x="5438775" y="5411788"/>
          <p14:tracePt t="100126" x="5438775" y="5384800"/>
          <p14:tracePt t="100266" x="5438775" y="5367338"/>
          <p14:tracePt t="100279" x="5438775" y="5348288"/>
          <p14:tracePt t="100291" x="5438775" y="5322888"/>
          <p14:tracePt t="100305" x="5438775" y="5286375"/>
          <p14:tracePt t="100318" x="5438775" y="5251450"/>
          <p14:tracePt t="100334" x="5438775" y="5214938"/>
          <p14:tracePt t="100351" x="5438775" y="5160963"/>
          <p14:tracePt t="100369" x="5438775" y="5143500"/>
          <p14:tracePt t="100385" x="5438775" y="5126038"/>
          <p14:tracePt t="100401" x="5438775" y="5116513"/>
          <p14:tracePt t="100432" x="5446713" y="5116513"/>
          <p14:tracePt t="100699" x="5446713" y="5108575"/>
          <p14:tracePt t="100713" x="5456238" y="5081588"/>
          <p14:tracePt t="100725" x="5473700" y="5018088"/>
          <p14:tracePt t="100736" x="5483225" y="4929188"/>
          <p14:tracePt t="100751" x="5491163" y="4848225"/>
          <p14:tracePt t="100768" x="5491163" y="4776788"/>
          <p14:tracePt t="100785" x="5491163" y="4687888"/>
          <p14:tracePt t="100802" x="5491163" y="4660900"/>
          <p14:tracePt t="100818" x="5491163" y="4633913"/>
          <p14:tracePt t="100834" x="5491163" y="4581525"/>
          <p14:tracePt t="100853" x="5491163" y="4554538"/>
          <p14:tracePt t="100868" x="5491163" y="4537075"/>
          <p14:tracePt t="100884" x="5491163" y="4510088"/>
          <p14:tracePt t="100904" x="5491163" y="4518025"/>
          <p14:tracePt t="101018" x="5491163" y="4537075"/>
          <p14:tracePt t="101030" x="5491163" y="4554538"/>
          <p14:tracePt t="101043" x="5491163" y="4572000"/>
          <p14:tracePt t="101056" x="5491163" y="4589463"/>
          <p14:tracePt t="101069" x="5491163" y="4616450"/>
          <p14:tracePt t="101084" x="5491163" y="4652963"/>
          <p14:tracePt t="101101" x="5491163" y="4705350"/>
          <p14:tracePt t="101118" x="5483225" y="4840288"/>
          <p14:tracePt t="101135" x="5473700" y="4894263"/>
          <p14:tracePt t="101152" x="5465763" y="4956175"/>
          <p14:tracePt t="101168" x="5465763" y="5045075"/>
          <p14:tracePt t="101185" x="5456238" y="5081588"/>
          <p14:tracePt t="101201" x="5456238" y="5116513"/>
          <p14:tracePt t="101218" x="5456238" y="5197475"/>
          <p14:tracePt t="101235" x="5456238" y="5232400"/>
          <p14:tracePt t="101251" x="5456238" y="5259388"/>
          <p14:tracePt t="101269" x="5456238" y="5286375"/>
          <p14:tracePt t="101286" x="5456238" y="5295900"/>
          <p14:tracePt t="101301" x="5456238" y="5303838"/>
          <p14:tracePt t="102205" x="5446713" y="5313363"/>
          <p14:tracePt t="102214" x="5446713" y="5322888"/>
          <p14:tracePt t="102227" x="5446713" y="5340350"/>
          <p14:tracePt t="102239" x="5446713" y="5357813"/>
          <p14:tracePt t="102252" x="5446713" y="5375275"/>
          <p14:tracePt t="102269" x="5438775" y="5394325"/>
          <p14:tracePt t="102284" x="5438775" y="5419725"/>
          <p14:tracePt t="102301" x="5438775" y="5465763"/>
          <p14:tracePt t="102319" x="5438775" y="5483225"/>
          <p14:tracePt t="102335" x="5438775" y="5491163"/>
          <p14:tracePt t="102352" x="5438775" y="5510213"/>
          <p14:tracePt t="102368" x="5438775" y="5518150"/>
          <p14:tracePt t="102384" x="5446713" y="5518150"/>
          <p14:tracePt t="102405" x="5456238" y="5518150"/>
          <p14:tracePt t="102432" x="5465763" y="5518150"/>
          <p14:tracePt t="102443" x="5473700" y="5518150"/>
          <p14:tracePt t="102456" x="5483225" y="5518150"/>
          <p14:tracePt t="102469" x="5491163" y="5518150"/>
          <p14:tracePt t="102495" x="5500688" y="5518150"/>
          <p14:tracePt t="102546" x="5500688" y="5510213"/>
          <p14:tracePt t="102558" x="5500688" y="5500688"/>
          <p14:tracePt t="102573" x="5500688" y="5491163"/>
          <p14:tracePt t="102584" x="5500688" y="5473700"/>
          <p14:tracePt t="102597" x="5500688" y="5456238"/>
          <p14:tracePt t="102609" x="5500688" y="5446713"/>
          <p14:tracePt t="102623" x="5500688" y="5429250"/>
          <p14:tracePt t="102635" x="5500688" y="5419725"/>
          <p14:tracePt t="102652" x="5491163" y="5411788"/>
          <p14:tracePt t="102675" x="5483225" y="5402263"/>
          <p14:tracePt t="102698" x="5465763" y="5402263"/>
          <p14:tracePt t="102723" x="5465763" y="5394325"/>
          <p14:tracePt t="102736" x="5456238" y="5394325"/>
          <p14:tracePt t="102748" x="5438775" y="5394325"/>
          <p14:tracePt t="102762" x="5429250" y="5394325"/>
          <p14:tracePt t="102774" x="5419725" y="5394325"/>
          <p14:tracePt t="102787" x="5411788" y="5394325"/>
          <p14:tracePt t="102801" x="5402263" y="5394325"/>
          <p14:tracePt t="102818" x="5394325" y="5394325"/>
          <p14:tracePt t="102834" x="5384800" y="5394325"/>
          <p14:tracePt t="102852" x="5375275" y="5394325"/>
          <p14:tracePt t="102868" x="5367338" y="5394325"/>
          <p14:tracePt t="102889" x="5367338" y="5402263"/>
          <p14:tracePt t="102965" x="5367338" y="5411788"/>
          <p14:tracePt t="102978" x="5367338" y="5419725"/>
          <p14:tracePt t="102992" x="5367338" y="5429250"/>
          <p14:tracePt t="103003" x="5367338" y="5438775"/>
          <p14:tracePt t="103018" x="5367338" y="5446713"/>
          <p14:tracePt t="103035" x="5367338" y="5456238"/>
          <p14:tracePt t="103051" x="5375275" y="5473700"/>
          <p14:tracePt t="103069" x="5402263" y="5473700"/>
          <p14:tracePt t="103084" x="5429250" y="5483225"/>
          <p14:tracePt t="103101" x="5473700" y="5483225"/>
          <p14:tracePt t="103118" x="5483225" y="5483225"/>
          <p14:tracePt t="103135" x="5491163" y="5483225"/>
          <p14:tracePt t="103152" x="5500688" y="5483225"/>
          <p14:tracePt t="103169" x="5510213" y="5483225"/>
          <p14:tracePt t="103185" x="5510213" y="5473700"/>
          <p14:tracePt t="103246" x="5510213" y="5465763"/>
          <p14:tracePt t="103258" x="5510213" y="5456238"/>
          <p14:tracePt t="103284" x="5510213" y="5446713"/>
          <p14:tracePt t="103296" x="5491163" y="5438775"/>
          <p14:tracePt t="103308" x="5483225" y="5429250"/>
          <p14:tracePt t="103322" x="5473700" y="5429250"/>
          <p14:tracePt t="103347" x="5465763" y="5429250"/>
          <p14:tracePt t="103359" x="5456238" y="5429250"/>
          <p14:tracePt t="103385" x="5446713" y="5429250"/>
          <p14:tracePt t="103423" x="5438775" y="5429250"/>
          <p14:tracePt t="103474" x="5429250" y="5429250"/>
          <p14:tracePt t="108846" x="5429250" y="5438775"/>
          <p14:tracePt t="109203" x="5419725" y="5438775"/>
          <p14:tracePt t="109240" x="5411788" y="5438775"/>
          <p14:tracePt t="109267" x="5402263" y="5446713"/>
          <p14:tracePt t="109293" x="5394325" y="5446713"/>
          <p14:tracePt t="109305" x="5384800" y="5446713"/>
          <p14:tracePt t="109331" x="5375275" y="5446713"/>
          <p14:tracePt t="109355" x="5367338" y="5446713"/>
          <p14:tracePt t="109394" x="5357813" y="5446713"/>
          <p14:tracePt t="109406" x="5348288" y="5446713"/>
          <p14:tracePt t="109432" x="5340350" y="5446713"/>
          <p14:tracePt t="109457" x="5330825" y="5438775"/>
          <p14:tracePt t="109495" x="5330825" y="5429250"/>
          <p14:tracePt t="109508" x="5330825" y="5419725"/>
          <p14:tracePt t="109559" x="5340350" y="5419725"/>
          <p14:tracePt t="109649" x="5357813" y="5419725"/>
          <p14:tracePt t="109662" x="5375275" y="5419725"/>
          <p14:tracePt t="109675" x="5394325" y="5419725"/>
          <p14:tracePt t="109688" x="5411788" y="5419725"/>
          <p14:tracePt t="109701" x="5419725" y="5419725"/>
          <p14:tracePt t="109718" x="5438775" y="5419725"/>
          <p14:tracePt t="109735" x="5456238" y="5419725"/>
          <p14:tracePt t="109752" x="5456238" y="5429250"/>
          <p14:tracePt t="109768" x="5456238" y="5419725"/>
          <p14:tracePt t="109993" x="5456238" y="5411788"/>
          <p14:tracePt t="110004" x="5456238" y="5402263"/>
          <p14:tracePt t="110031" x="5456238" y="5394325"/>
          <p14:tracePt t="110068" x="5456238" y="5384800"/>
          <p14:tracePt t="110107" x="5456238" y="5375275"/>
          <p14:tracePt t="110170" x="5456238" y="5367338"/>
          <p14:tracePt t="110184" x="5465763" y="5367338"/>
          <p14:tracePt t="110195" x="5465763" y="5348288"/>
          <p14:tracePt t="110209" x="5465763" y="5340350"/>
          <p14:tracePt t="110237" x="5465763" y="5348288"/>
          <p14:tracePt t="110768" x="5465763" y="5357813"/>
          <p14:tracePt t="110795" x="5465763" y="5367338"/>
          <p14:tracePt t="110809" x="5473700" y="5367338"/>
          <p14:tracePt t="110820" x="5473700" y="5375275"/>
          <p14:tracePt t="110833" x="5483225" y="5375275"/>
          <p14:tracePt t="110847" x="5483225" y="5384800"/>
          <p14:tracePt t="110858" x="5491163" y="5384800"/>
          <p14:tracePt t="110870" x="5491163" y="5394325"/>
          <p14:tracePt t="110885" x="5500688" y="5402263"/>
          <p14:tracePt t="110902" x="5510213" y="5402263"/>
          <p14:tracePt t="110918" x="5518150" y="5411788"/>
          <p14:tracePt t="110935" x="5527675" y="5419725"/>
          <p14:tracePt t="110952" x="5537200" y="5429250"/>
          <p14:tracePt t="110968" x="5554663" y="5438775"/>
          <p14:tracePt t="110986" x="5562600" y="5446713"/>
          <p14:tracePt t="111011" x="5572125" y="5446713"/>
          <p14:tracePt t="111024" x="5581650" y="5446713"/>
          <p14:tracePt t="111036" x="5589588" y="5456238"/>
          <p14:tracePt t="111052" x="5599113" y="5456238"/>
          <p14:tracePt t="111068" x="5608638" y="5465763"/>
          <p14:tracePt t="111087" x="5626100" y="5465763"/>
          <p14:tracePt t="111101" x="5634038" y="5465763"/>
          <p14:tracePt t="111125" x="5643563" y="5465763"/>
          <p14:tracePt t="111139" x="5653088" y="5473700"/>
          <p14:tracePt t="111153" x="5661025" y="5473700"/>
          <p14:tracePt t="111168" x="5670550" y="5473700"/>
          <p14:tracePt t="111185" x="5688013" y="5473700"/>
          <p14:tracePt t="111203" x="5688013" y="5483225"/>
          <p14:tracePt t="111218" x="5697538" y="5483225"/>
          <p14:tracePt t="111235" x="5705475" y="5483225"/>
          <p14:tracePt t="111253" x="5715000" y="5491163"/>
          <p14:tracePt t="111290" x="5715000" y="5500688"/>
          <p14:tracePt t="111519" x="5715000" y="5510213"/>
          <p14:tracePt t="111546" x="5715000" y="5518150"/>
          <p14:tracePt t="111584" x="5724525" y="5527675"/>
          <p14:tracePt t="111596" x="5724525" y="5537200"/>
          <p14:tracePt t="111635" x="5724525" y="5554663"/>
          <p14:tracePt t="111662" x="5724525" y="5562600"/>
          <p14:tracePt t="111674" x="5724525" y="5581650"/>
          <p14:tracePt t="111698" x="5724525" y="5589588"/>
          <p14:tracePt t="111711" x="5724525" y="5599113"/>
          <p14:tracePt t="111725" x="5724525" y="5608638"/>
          <p14:tracePt t="111737" x="5724525" y="5616575"/>
          <p14:tracePt t="111752" x="5724525" y="5626100"/>
          <p14:tracePt t="111768" x="5724525" y="5634038"/>
          <p14:tracePt t="111785" x="5724525" y="5643563"/>
          <p14:tracePt t="111801" x="5724525" y="5661025"/>
          <p14:tracePt t="111828" x="5724525" y="5670550"/>
          <p14:tracePt t="111838" x="5715000" y="5697538"/>
          <p14:tracePt t="111852" x="5705475" y="5724525"/>
          <p14:tracePt t="111868" x="5697538" y="5741988"/>
          <p14:tracePt t="111885" x="5688013" y="5776913"/>
          <p14:tracePt t="111904" x="5688013" y="5786438"/>
          <p14:tracePt t="111930" x="5680075" y="5795963"/>
          <p14:tracePt t="111941" x="5680075" y="5803900"/>
          <p14:tracePt t="112911" x="5670550" y="5803900"/>
          <p14:tracePt t="113773" x="5661025" y="5803900"/>
          <p14:tracePt t="113785" x="5653088" y="5803900"/>
          <p14:tracePt t="113799" x="5634038" y="5803900"/>
          <p14:tracePt t="113813" x="5608638" y="5813425"/>
          <p14:tracePt t="113825" x="5581650" y="5813425"/>
          <p14:tracePt t="113836" x="5554663" y="5822950"/>
          <p14:tracePt t="113852" x="5527675" y="5822950"/>
          <p14:tracePt t="113868" x="5500688" y="5822950"/>
          <p14:tracePt t="113885" x="5473700" y="5822950"/>
          <p14:tracePt t="113903" x="5465763" y="5822950"/>
          <p14:tracePt t="113918" x="5456238" y="5822950"/>
          <p14:tracePt t="113939" x="5456238" y="5830888"/>
          <p14:tracePt t="114016" x="5456238" y="5840413"/>
          <p14:tracePt t="114066" x="5473700" y="5840413"/>
          <p14:tracePt t="114093" x="5500688" y="5840413"/>
          <p14:tracePt t="114106" x="5527675" y="5840413"/>
          <p14:tracePt t="114118" x="5562600" y="5840413"/>
          <p14:tracePt t="114129" x="5608638" y="5813425"/>
          <p14:tracePt t="114141" x="5643563" y="5795963"/>
          <p14:tracePt t="114156" x="5688013" y="5768975"/>
          <p14:tracePt t="114169" x="5705475" y="5759450"/>
          <p14:tracePt t="114185" x="5715000" y="5751513"/>
          <p14:tracePt t="114202" x="5732463" y="5732463"/>
          <p14:tracePt t="114219" x="5741988" y="5732463"/>
          <p14:tracePt t="114245" x="5741988" y="5724525"/>
          <p14:tracePt t="114257" x="5741988" y="5715000"/>
          <p14:tracePt t="114283" x="5741988" y="5705475"/>
          <p14:tracePt t="114334" x="5732463" y="5697538"/>
          <p14:tracePt t="114359" x="5724525" y="5688013"/>
          <p14:tracePt t="114371" x="5705475" y="5688013"/>
          <p14:tracePt t="114383" x="5688013" y="5680075"/>
          <p14:tracePt t="114397" x="5670550" y="5680075"/>
          <p14:tracePt t="114410" x="5661025" y="5670550"/>
          <p14:tracePt t="114423" x="5653088" y="5670550"/>
          <p14:tracePt t="114436" x="5643563" y="5670550"/>
          <p14:tracePt t="114451" x="5634038" y="5670550"/>
          <p14:tracePt t="114468" x="5634038" y="5680075"/>
          <p14:tracePt t="114600" x="5634038" y="5688013"/>
          <p14:tracePt t="114615" x="5634038" y="5697538"/>
          <p14:tracePt t="114627" x="5634038" y="5715000"/>
          <p14:tracePt t="114639" x="5643563" y="5732463"/>
          <p14:tracePt t="114665" x="5653088" y="5732463"/>
          <p14:tracePt t="114678" x="5661025" y="5741988"/>
          <p14:tracePt t="114689" x="5680075" y="5741988"/>
          <p14:tracePt t="114703" x="5697538" y="5741988"/>
          <p14:tracePt t="114718" x="5705475" y="5741988"/>
          <p14:tracePt t="116498" x="5697538" y="5741988"/>
          <p14:tracePt t="116778" x="5688013" y="5741988"/>
          <p14:tracePt t="116790" x="5680075" y="5741988"/>
          <p14:tracePt t="116816" x="5688013" y="5741988"/>
          <p14:tracePt t="117121" x="5697538" y="5741988"/>
          <p14:tracePt t="117147" x="5705475" y="5741988"/>
          <p14:tracePt t="117223" x="5705475" y="5732463"/>
          <p14:tracePt t="117758" x="5724525" y="5715000"/>
          <p14:tracePt t="117769" x="5741988" y="5697538"/>
          <p14:tracePt t="117783" x="5759450" y="5653088"/>
          <p14:tracePt t="117796" x="5776913" y="5616575"/>
          <p14:tracePt t="117809" x="5795963" y="5581650"/>
          <p14:tracePt t="117821" x="5813425" y="5562600"/>
          <p14:tracePt t="117835" x="5813425" y="5545138"/>
          <p14:tracePt t="117852" x="5813425" y="5537200"/>
          <p14:tracePt t="117868" x="5813425" y="5518150"/>
          <p14:tracePt t="117886" x="5813425" y="5510213"/>
          <p14:tracePt t="117903" x="5803900" y="5500688"/>
          <p14:tracePt t="117924" x="5776913" y="5491163"/>
          <p14:tracePt t="117937" x="5759450" y="5483225"/>
          <p14:tracePt t="117952" x="5732463" y="5483225"/>
          <p14:tracePt t="117968" x="5697538" y="5483225"/>
          <p14:tracePt t="117986" x="5680075" y="5491163"/>
          <p14:tracePt t="118002" x="5661025" y="5510213"/>
          <p14:tracePt t="118018" x="5653088" y="5527675"/>
          <p14:tracePt t="118035" x="5626100" y="5562600"/>
          <p14:tracePt t="118052" x="5608638" y="5589588"/>
          <p14:tracePt t="118068" x="5608638" y="5608638"/>
          <p14:tracePt t="118085" x="5599113" y="5626100"/>
          <p14:tracePt t="118103" x="5599113" y="5634038"/>
          <p14:tracePt t="124254" x="5599113" y="5643563"/>
          <p14:tracePt t="124917" x="5599113" y="5653088"/>
          <p14:tracePt t="124929" x="5599113" y="5661025"/>
          <p14:tracePt t="124942" x="5599113" y="5680075"/>
          <p14:tracePt t="124956" x="5599113" y="5697538"/>
          <p14:tracePt t="124969" x="5599113" y="5715000"/>
          <p14:tracePt t="124985" x="5599113" y="5724525"/>
          <p14:tracePt t="125002" x="5599113" y="5751513"/>
          <p14:tracePt t="125019" x="5599113" y="5759450"/>
          <p14:tracePt t="125036" x="5599113" y="5776913"/>
          <p14:tracePt t="125052" x="5589588" y="5803900"/>
          <p14:tracePt t="125070" x="5589588" y="5813425"/>
          <p14:tracePt t="125096" x="5589588" y="5822950"/>
          <p14:tracePt t="125107" x="5581650" y="5830888"/>
          <p14:tracePt t="125120" x="5581650" y="5840413"/>
          <p14:tracePt t="125147" x="5572125" y="5840413"/>
          <p14:tracePt t="125159" x="5572125" y="5848350"/>
          <p14:tracePt t="125171" x="5562600" y="5857875"/>
          <p14:tracePt t="125186" x="5554663" y="5867400"/>
          <p14:tracePt t="125202" x="5545138" y="5875338"/>
          <p14:tracePt t="125219" x="5537200" y="5884863"/>
          <p14:tracePt t="125236" x="5527675" y="5884863"/>
          <p14:tracePt t="125252" x="5527675" y="5894388"/>
          <p14:tracePt t="125274" x="5510213" y="5894388"/>
          <p14:tracePt t="125287" x="5500688" y="5894388"/>
          <p14:tracePt t="125302" x="5491163" y="5894388"/>
          <p14:tracePt t="125319" x="5473700" y="5894388"/>
          <p14:tracePt t="125336" x="5419725" y="5894388"/>
          <p14:tracePt t="125352" x="5384800" y="5894388"/>
          <p14:tracePt t="125368" x="5348288" y="5894388"/>
          <p14:tracePt t="125385" x="5259388" y="5894388"/>
          <p14:tracePt t="125404" x="5214938" y="5884863"/>
          <p14:tracePt t="125419" x="5170488" y="5875338"/>
          <p14:tracePt t="125434" x="5089525" y="5857875"/>
          <p14:tracePt t="125451" x="5054600" y="5848350"/>
          <p14:tracePt t="125469" x="5010150" y="5830888"/>
          <p14:tracePt t="125485" x="4965700" y="5803900"/>
          <p14:tracePt t="125503" x="4929188" y="5776913"/>
          <p14:tracePt t="125520" x="4911725" y="5768975"/>
          <p14:tracePt t="125536" x="4875213" y="5741988"/>
          <p14:tracePt t="125553" x="4848225" y="5732463"/>
          <p14:tracePt t="125568" x="4830763" y="5724525"/>
          <p14:tracePt t="125585" x="4822825" y="5715000"/>
          <p14:tracePt t="125602" x="4776788" y="5705475"/>
          <p14:tracePt t="125619" x="4751388" y="5705475"/>
          <p14:tracePt t="125635" x="4724400" y="5705475"/>
          <p14:tracePt t="125652" x="4660900" y="5705475"/>
          <p14:tracePt t="125669" x="4625975" y="5732463"/>
          <p14:tracePt t="125685" x="4572000" y="5759450"/>
          <p14:tracePt t="125703" x="4429125" y="5830888"/>
          <p14:tracePt t="125720" x="4367213" y="5867400"/>
          <p14:tracePt t="125736" x="4313238" y="5902325"/>
          <p14:tracePt t="125752" x="4259263" y="5938838"/>
          <p14:tracePt t="125770" x="4232275" y="5946775"/>
          <p14:tracePt t="125785" x="4232275" y="5956300"/>
          <p14:tracePt t="125802" x="4224338" y="5956300"/>
          <p14:tracePt t="126702" x="4241800" y="5956300"/>
          <p14:tracePt t="127016" x="4268788" y="5956300"/>
          <p14:tracePt t="127030" x="4295775" y="5956300"/>
          <p14:tracePt t="127043" x="4322763" y="5956300"/>
          <p14:tracePt t="127056" x="4357688" y="5956300"/>
          <p14:tracePt t="127069" x="4394200" y="5956300"/>
          <p14:tracePt t="127085" x="4419600" y="5946775"/>
          <p14:tracePt t="127102" x="4465638" y="5946775"/>
          <p14:tracePt t="127121" x="4483100" y="5938838"/>
          <p14:tracePt t="127135" x="4500563" y="5938838"/>
          <p14:tracePt t="127153" x="4537075" y="5938838"/>
          <p14:tracePt t="127170" x="4545013" y="5938838"/>
          <p14:tracePt t="127195" x="4554538" y="5938838"/>
          <p14:tracePt t="127209" x="4562475" y="5938838"/>
          <p14:tracePt t="127222" x="4581525" y="5929313"/>
          <p14:tracePt t="127526" x="4625975" y="5884863"/>
          <p14:tracePt t="127538" x="4741863" y="5786438"/>
          <p14:tracePt t="127552" x="4965700" y="5608638"/>
          <p14:tracePt t="127564" x="5170488" y="5446713"/>
          <p14:tracePt t="127578" x="5295900" y="5340350"/>
          <p14:tracePt t="127589" x="5402263" y="5268913"/>
          <p14:tracePt t="127603" x="5473700" y="5214938"/>
          <p14:tracePt t="127619" x="5518150" y="5170488"/>
          <p14:tracePt t="127635" x="5562600" y="5133975"/>
          <p14:tracePt t="127652" x="5589588" y="5099050"/>
          <p14:tracePt t="127669" x="5608638" y="5081588"/>
          <p14:tracePt t="127685" x="5608638" y="5062538"/>
          <p14:tracePt t="127704" x="5608638" y="5054600"/>
          <p14:tracePt t="127729" x="5608638" y="5027613"/>
          <p14:tracePt t="127744" x="5608638" y="5000625"/>
          <p14:tracePt t="127755" x="5608638" y="4956175"/>
          <p14:tracePt t="127769" x="5608638" y="4884738"/>
          <p14:tracePt t="127785" x="5599113" y="4803775"/>
          <p14:tracePt t="127802" x="5599113" y="4670425"/>
          <p14:tracePt t="127820" x="5599113" y="4625975"/>
          <p14:tracePt t="127835" x="5599113" y="4598988"/>
          <p14:tracePt t="127852" x="5589588" y="4581525"/>
          <p14:tracePt t="127870" x="5589588" y="4572000"/>
          <p14:tracePt t="127885" x="5599113" y="4562475"/>
          <p14:tracePt t="127987" x="5616575" y="4554538"/>
          <p14:tracePt t="127998" x="5634038" y="4554538"/>
          <p14:tracePt t="128010" x="5643563" y="4545013"/>
          <p14:tracePt t="128024" x="5661025" y="4537075"/>
          <p14:tracePt t="128037" x="5670550" y="4537075"/>
          <p14:tracePt t="128052" x="5680075" y="4537075"/>
          <p14:tracePt t="128069" x="5680075" y="4527550"/>
          <p14:tracePt t="128089" x="5688013" y="4527550"/>
          <p14:tracePt t="128102" x="5688013" y="4518025"/>
          <p14:tracePt t="128153" x="5697538" y="4500563"/>
          <p14:tracePt t="128189" x="5715000" y="4473575"/>
          <p14:tracePt t="128200" x="5732463" y="4411663"/>
          <p14:tracePt t="128214" x="5768975" y="4330700"/>
          <p14:tracePt t="128227" x="5795963" y="4268788"/>
          <p14:tracePt t="128239" x="5813425" y="4214813"/>
          <p14:tracePt t="128253" x="5830888" y="4187825"/>
          <p14:tracePt t="128269" x="5830888" y="4179888"/>
          <p14:tracePt t="128285" x="5840413" y="4160838"/>
          <p14:tracePt t="129198" x="5840413" y="4152900"/>
          <p14:tracePt t="129487" x="5857875" y="4152900"/>
          <p14:tracePt t="129498" x="5867400" y="4133850"/>
          <p14:tracePt t="129512" x="5875338" y="4116388"/>
          <p14:tracePt t="129525" x="5884863" y="4098925"/>
          <p14:tracePt t="129537" x="5902325" y="4081463"/>
          <p14:tracePt t="129552" x="5911850" y="4062413"/>
          <p14:tracePt t="129569" x="5919788" y="4054475"/>
          <p14:tracePt t="129586" x="5929313" y="4027488"/>
          <p14:tracePt t="129602" x="5929313" y="4017963"/>
          <p14:tracePt t="129619" x="5929313" y="4000500"/>
          <p14:tracePt t="129635" x="5929313" y="3919538"/>
          <p14:tracePt t="129653" x="5929313" y="3857625"/>
          <p14:tracePt t="129669" x="5929313" y="3786188"/>
          <p14:tracePt t="129685" x="5929313" y="3652838"/>
          <p14:tracePt t="129704" x="5929313" y="3598863"/>
          <p14:tracePt t="129719" x="5929313" y="3536950"/>
          <p14:tracePt t="129736" x="5929313" y="3473450"/>
          <p14:tracePt t="129753" x="5929313" y="3375025"/>
          <p14:tracePt t="129770" x="5929313" y="3340100"/>
          <p14:tracePt t="129785" x="5938838" y="3313113"/>
          <p14:tracePt t="129802" x="5965825" y="3276600"/>
          <p14:tracePt t="129819" x="5973763" y="3268663"/>
          <p14:tracePt t="129836" x="5973763" y="3259138"/>
          <p14:tracePt t="129852" x="6000750" y="3251200"/>
          <p14:tracePt t="129870" x="6010275" y="3241675"/>
          <p14:tracePt t="129885" x="6018213" y="3241675"/>
          <p14:tracePt t="129904" x="6027738" y="3241675"/>
          <p14:tracePt t="129922" x="6037263" y="3241675"/>
          <p14:tracePt t="130855" x="6037263" y="3251200"/>
          <p14:tracePt t="130990" x="6037263" y="3259138"/>
          <p14:tracePt t="131003" x="6045200" y="3276600"/>
          <p14:tracePt t="131014" x="6045200" y="3286125"/>
          <p14:tracePt t="131028" x="6045200" y="3295650"/>
          <p14:tracePt t="131040" x="6045200" y="3303588"/>
          <p14:tracePt t="131053" x="6045200" y="3322638"/>
          <p14:tracePt t="131069" x="6054725" y="3340100"/>
          <p14:tracePt t="131092" x="6054725" y="3348038"/>
          <p14:tracePt t="131105" x="6062663" y="3357563"/>
          <p14:tracePt t="131119" x="6062663" y="3384550"/>
          <p14:tracePt t="131136" x="6062663" y="3411538"/>
          <p14:tracePt t="131153" x="6072188" y="3465513"/>
          <p14:tracePt t="131169" x="6072188" y="3482975"/>
          <p14:tracePt t="131185" x="6072188" y="3500438"/>
          <p14:tracePt t="131202" x="6072188" y="3517900"/>
          <p14:tracePt t="131219" x="6072188" y="3536950"/>
          <p14:tracePt t="131235" x="6072188" y="3554413"/>
          <p14:tracePt t="131252" x="6072188" y="3616325"/>
          <p14:tracePt t="131270" x="6072188" y="3652838"/>
          <p14:tracePt t="131285" x="6072188" y="3679825"/>
          <p14:tracePt t="131302" x="6072188" y="3714750"/>
          <p14:tracePt t="131321" x="6072188" y="3724275"/>
          <p14:tracePt t="131336" x="6072188" y="3732213"/>
          <p14:tracePt t="131352" x="6062663" y="3741738"/>
          <p14:tracePt t="131369" x="6062663" y="3751263"/>
          <p14:tracePt t="131472" x="6062663" y="3759200"/>
          <p14:tracePt t="131485" x="6054725" y="3768725"/>
          <p14:tracePt t="131498" x="6045200" y="3795713"/>
          <p14:tracePt t="131512" x="6037263" y="3830638"/>
          <p14:tracePt t="131523" x="6037263" y="3848100"/>
          <p14:tracePt t="131536" x="6018213" y="3875088"/>
          <p14:tracePt t="131552" x="6018213" y="3884613"/>
          <p14:tracePt t="131568" x="6018213" y="3894138"/>
          <p14:tracePt t="131586" x="6018213" y="3911600"/>
          <p14:tracePt t="132429" x="6018213" y="3919538"/>
          <p14:tracePt t="132465" x="6018213" y="3929063"/>
          <p14:tracePt t="132491" x="6018213" y="3938588"/>
          <p14:tracePt t="132519" x="6018213" y="3946525"/>
          <p14:tracePt t="132529" x="6018213" y="3965575"/>
          <p14:tracePt t="132542" x="6018213" y="3973513"/>
          <p14:tracePt t="132554" x="6018213" y="3990975"/>
          <p14:tracePt t="132569" x="6018213" y="4010025"/>
          <p14:tracePt t="132585" x="6018213" y="4017963"/>
          <p14:tracePt t="132606" x="6018213" y="4027488"/>
          <p14:tracePt t="132621" x="6018213" y="4037013"/>
          <p14:tracePt t="132635" x="6018213" y="4044950"/>
          <p14:tracePt t="132652" x="6018213" y="4062413"/>
          <p14:tracePt t="132670" x="6018213" y="4071938"/>
          <p14:tracePt t="132685" x="6010275" y="4089400"/>
          <p14:tracePt t="132702" x="6010275" y="4108450"/>
          <p14:tracePt t="132720" x="6010275" y="4143375"/>
          <p14:tracePt t="132736" x="6010275" y="4160838"/>
          <p14:tracePt t="132752" x="6010275" y="4179888"/>
          <p14:tracePt t="132773" x="6010275" y="4187825"/>
          <p14:tracePt t="132848" x="6010275" y="4179888"/>
          <p14:tracePt t="133294" x="6010275" y="4160838"/>
          <p14:tracePt t="133307" x="6010275" y="4143375"/>
          <p14:tracePt t="133318" x="6010275" y="4125913"/>
          <p14:tracePt t="133331" x="6010275" y="4108450"/>
          <p14:tracePt t="133345" x="6010275" y="4098925"/>
          <p14:tracePt t="133357" x="6010275" y="4089400"/>
          <p14:tracePt t="133370" x="6010275" y="4081463"/>
          <p14:tracePt t="133385" x="6010275" y="4071938"/>
          <p14:tracePt t="133407" x="6010275" y="4062413"/>
          <p14:tracePt t="134311" x="6000750" y="4071938"/>
          <p14:tracePt t="134846" x="6000750" y="4081463"/>
          <p14:tracePt t="134872" x="6000750" y="4089400"/>
          <p14:tracePt t="134884" x="6000750" y="4098925"/>
          <p14:tracePt t="134910" x="6000750" y="4108450"/>
          <p14:tracePt t="134923" x="6000750" y="4116388"/>
          <p14:tracePt t="134935" x="5991225" y="4125913"/>
          <p14:tracePt t="134960" x="5991225" y="4133850"/>
          <p14:tracePt t="134974" x="5991225" y="4143375"/>
          <p14:tracePt t="134986" x="5991225" y="4160838"/>
          <p14:tracePt t="134999" x="5991225" y="4179888"/>
          <p14:tracePt t="135013" x="5991225" y="4187825"/>
          <p14:tracePt t="135025" x="5991225" y="4214813"/>
          <p14:tracePt t="135037" x="5991225" y="4232275"/>
          <p14:tracePt t="135052" x="5983288" y="4251325"/>
          <p14:tracePt t="135069" x="5983288" y="4268788"/>
          <p14:tracePt t="135085" x="5973763" y="4295775"/>
          <p14:tracePt t="135103" x="5973763" y="4313238"/>
          <p14:tracePt t="135119" x="5973763" y="4322763"/>
          <p14:tracePt t="135136" x="5973763" y="4340225"/>
          <p14:tracePt t="135153" x="5965825" y="4340225"/>
          <p14:tracePt t="135169" x="5965825" y="4348163"/>
          <p14:tracePt t="135185" x="5965825" y="4367213"/>
          <p14:tracePt t="135204" x="5956300" y="4384675"/>
          <p14:tracePt t="135220" x="5956300" y="4394200"/>
          <p14:tracePt t="135242" x="5956300" y="4402138"/>
          <p14:tracePt t="135254" x="5956300" y="4411663"/>
          <p14:tracePt t="135279" x="5956300" y="4419600"/>
          <p14:tracePt t="135344" x="5946775" y="4419600"/>
          <p14:tracePt t="135381" x="5938838" y="4419600"/>
          <p14:tracePt t="135572" x="5929313" y="4429125"/>
          <p14:tracePt t="135584" x="5919788" y="4429125"/>
          <p14:tracePt t="135596" x="5911850" y="4438650"/>
          <p14:tracePt t="135610" x="5902325" y="4438650"/>
          <p14:tracePt t="135624" x="5894388" y="4446588"/>
          <p14:tracePt t="135637" x="5884863" y="4446588"/>
          <p14:tracePt t="135652" x="5875338" y="4446588"/>
          <p14:tracePt t="135674" x="5867400" y="4446588"/>
          <p14:tracePt t="135763" x="5867400" y="4438650"/>
          <p14:tracePt t="135839" x="5867400" y="4429125"/>
          <p14:tracePt t="135851" x="5867400" y="4419600"/>
          <p14:tracePt t="135865" x="5867400" y="4411663"/>
          <p14:tracePt t="135879" x="5867400" y="4402138"/>
          <p14:tracePt t="135904" x="5867400" y="4394200"/>
          <p14:tracePt t="135916" x="5867400" y="4384675"/>
          <p14:tracePt t="135941" x="5867400" y="4375150"/>
          <p14:tracePt t="136068" x="5857875" y="4375150"/>
          <p14:tracePt t="136680" x="5848350" y="4375150"/>
          <p14:tracePt t="136693" x="5822950" y="4384675"/>
          <p14:tracePt t="136705" x="5786438" y="4384675"/>
          <p14:tracePt t="136717" x="5751513" y="4402138"/>
          <p14:tracePt t="136730" x="5697538" y="4411663"/>
          <p14:tracePt t="136743" x="5670550" y="4429125"/>
          <p14:tracePt t="136757" x="5643563" y="4429125"/>
          <p14:tracePt t="136769" x="5616575" y="4429125"/>
          <p14:tracePt t="136786" x="5599113" y="4429125"/>
          <p14:tracePt t="136802" x="5572125" y="4429125"/>
          <p14:tracePt t="136821" x="5562600" y="4429125"/>
          <p14:tracePt t="136836" x="5554663" y="4429125"/>
          <p14:tracePt t="136852" x="5554663" y="4411663"/>
          <p14:tracePt t="136871" x="5545138" y="4411663"/>
          <p14:tracePt t="136885" x="5545138" y="4402138"/>
          <p14:tracePt t="136904" x="5545138" y="4394200"/>
          <p14:tracePt t="136919" x="5545138" y="4384675"/>
          <p14:tracePt t="136947" x="5545138" y="4375150"/>
          <p14:tracePt t="136960" x="5545138" y="4367213"/>
          <p14:tracePt t="137011" x="5554663" y="4348163"/>
          <p14:tracePt t="137036" x="5599113" y="4330700"/>
          <p14:tracePt t="137048" x="5634038" y="4295775"/>
          <p14:tracePt t="137061" x="5705475" y="4259263"/>
          <p14:tracePt t="137075" x="5768975" y="4214813"/>
          <p14:tracePt t="137086" x="5840413" y="4179888"/>
          <p14:tracePt t="137102" x="5894388" y="4160838"/>
          <p14:tracePt t="137119" x="5956300" y="4152900"/>
          <p14:tracePt t="137136" x="6018213" y="4152900"/>
          <p14:tracePt t="137153" x="6037263" y="4152900"/>
          <p14:tracePt t="137169" x="6054725" y="4160838"/>
          <p14:tracePt t="137186" x="6089650" y="4187825"/>
          <p14:tracePt t="137204" x="6108700" y="4205288"/>
          <p14:tracePt t="137219" x="6108700" y="4224338"/>
          <p14:tracePt t="137236" x="6108700" y="4232275"/>
          <p14:tracePt t="137252" x="6116638" y="4251325"/>
          <p14:tracePt t="137270" x="6126163" y="4276725"/>
          <p14:tracePt t="137286" x="6126163" y="4286250"/>
          <p14:tracePt t="137302" x="6126163" y="4313238"/>
          <p14:tracePt t="137320" x="6126163" y="4330700"/>
          <p14:tracePt t="137336" x="6126163" y="4340225"/>
          <p14:tracePt t="137352" x="6126163" y="4348163"/>
          <p14:tracePt t="137369" x="6126163" y="4357688"/>
          <p14:tracePt t="140022" x="6126163" y="4367213"/>
          <p14:tracePt t="140078" x="6126163" y="4375150"/>
          <p14:tracePt t="140092" x="6126163" y="4384675"/>
          <p14:tracePt t="140104" x="6126163" y="4402138"/>
          <p14:tracePt t="140116" x="6116638" y="4419600"/>
          <p14:tracePt t="140144" x="6108700" y="4429125"/>
          <p14:tracePt t="140155" x="6089650" y="4446588"/>
          <p14:tracePt t="140167" x="6054725" y="4473575"/>
          <p14:tracePt t="140179" x="6018213" y="4510088"/>
          <p14:tracePt t="140194" x="5965825" y="4537075"/>
          <p14:tracePt t="140206" x="5911850" y="4562475"/>
          <p14:tracePt t="140219" x="5867400" y="4581525"/>
          <p14:tracePt t="140236" x="5813425" y="4598988"/>
          <p14:tracePt t="140252" x="5741988" y="4608513"/>
          <p14:tracePt t="140270" x="5705475" y="4608513"/>
          <p14:tracePt t="140286" x="5688013" y="4608513"/>
          <p14:tracePt t="140302" x="5643563" y="4608513"/>
          <p14:tracePt t="140321" x="5626100" y="4589463"/>
          <p14:tracePt t="140336" x="5616575" y="4581525"/>
          <p14:tracePt t="140352" x="5599113" y="4562475"/>
          <p14:tracePt t="140369" x="5572125" y="4545013"/>
          <p14:tracePt t="140386" x="5572125" y="4527550"/>
          <p14:tracePt t="140403" x="5562600" y="4510088"/>
          <p14:tracePt t="140419" x="5545138" y="4465638"/>
          <p14:tracePt t="140436" x="5545138" y="4446588"/>
          <p14:tracePt t="140452" x="5545138" y="4429125"/>
          <p14:tracePt t="140469" x="5545138" y="4411663"/>
          <p14:tracePt t="140488" x="5545138" y="4402138"/>
          <p14:tracePt t="140502" x="5545138" y="4394200"/>
          <p14:tracePt t="140525" x="5545138" y="4384675"/>
          <p14:tracePt t="140537" x="5554663" y="4384675"/>
          <p14:tracePt t="140553" x="5562600" y="4375150"/>
          <p14:tracePt t="140569" x="5581650" y="4367213"/>
          <p14:tracePt t="140586" x="5643563" y="4340225"/>
          <p14:tracePt t="140603" x="5670550" y="4330700"/>
          <p14:tracePt t="140619" x="5697538" y="4322763"/>
          <p14:tracePt t="140636" x="5741988" y="4303713"/>
          <p14:tracePt t="140653" x="5759450" y="4303713"/>
          <p14:tracePt t="140669" x="5768975" y="4303713"/>
          <p14:tracePt t="140686" x="5803900" y="4303713"/>
          <p14:tracePt t="140705" x="5813425" y="4303713"/>
          <p14:tracePt t="140719" x="5822950" y="4303713"/>
          <p14:tracePt t="140736" x="5840413" y="4303713"/>
          <p14:tracePt t="140752" x="5857875" y="4303713"/>
          <p14:tracePt t="140770" x="5867400" y="4303713"/>
          <p14:tracePt t="140791" x="5875338" y="4303713"/>
          <p14:tracePt t="140817" x="5884863" y="4303713"/>
          <p14:tracePt t="140829" x="5884863" y="4313238"/>
          <p14:tracePt t="140856" x="5894388" y="4313238"/>
          <p14:tracePt t="140881" x="5894388" y="4322763"/>
          <p14:tracePt t="141148" x="5894388" y="4330700"/>
          <p14:tracePt t="142222" x="5894388" y="4348163"/>
          <p14:tracePt t="142281" x="5894388" y="4357688"/>
          <p14:tracePt t="142331" x="5894388" y="4367213"/>
          <p14:tracePt t="142357" x="5894388" y="4375150"/>
          <p14:tracePt t="142370" x="5894388" y="4384675"/>
          <p14:tracePt t="142384" x="5894388" y="4402138"/>
          <p14:tracePt t="142395" x="5894388" y="4411663"/>
          <p14:tracePt t="142408" x="5875338" y="4429125"/>
          <p14:tracePt t="142421" x="5867400" y="4438650"/>
          <p14:tracePt t="142436" x="5857875" y="4446588"/>
          <p14:tracePt t="142452" x="5840413" y="4446588"/>
          <p14:tracePt t="142469" x="5803900" y="4465638"/>
          <p14:tracePt t="142487" x="5776913" y="4465638"/>
          <p14:tracePt t="142503" x="5732463" y="4465638"/>
          <p14:tracePt t="142519" x="5643563" y="4465638"/>
          <p14:tracePt t="142536" x="5608638" y="4446588"/>
          <p14:tracePt t="142552" x="5554663" y="4429125"/>
          <p14:tracePt t="142569" x="5500688" y="4402138"/>
          <p14:tracePt t="142587" x="5483225" y="4394200"/>
          <p14:tracePt t="142602" x="5473700" y="4375150"/>
          <p14:tracePt t="142619" x="5456238" y="4348163"/>
          <p14:tracePt t="142637" x="5456238" y="4330700"/>
          <p14:tracePt t="142652" x="5446713" y="4322763"/>
          <p14:tracePt t="142669" x="5446713" y="4313238"/>
          <p14:tracePt t="142686" x="5446713" y="4276725"/>
          <p14:tracePt t="142703" x="5446713" y="4259263"/>
          <p14:tracePt t="142719" x="5456238" y="4232275"/>
          <p14:tracePt t="142736" x="5545138" y="4143375"/>
          <p14:tracePt t="142753" x="5599113" y="4108450"/>
          <p14:tracePt t="142769" x="5643563" y="4071938"/>
          <p14:tracePt t="142786" x="5751513" y="4027488"/>
          <p14:tracePt t="142803" x="5795963" y="4017963"/>
          <p14:tracePt t="142819" x="5848350" y="4017963"/>
          <p14:tracePt t="142836" x="5894388" y="4017963"/>
          <p14:tracePt t="142852" x="5991225" y="4054475"/>
          <p14:tracePt t="142869" x="6018213" y="4071938"/>
          <p14:tracePt t="142886" x="6072188" y="4116388"/>
          <p14:tracePt t="142905" x="6081713" y="4133850"/>
          <p14:tracePt t="142919" x="6108700" y="4152900"/>
          <p14:tracePt t="142935" x="6116638" y="4170363"/>
          <p14:tracePt t="142953" x="6134100" y="4232275"/>
          <p14:tracePt t="142970" x="6134100" y="4259263"/>
          <p14:tracePt t="142986" x="6143625" y="4286250"/>
          <p14:tracePt t="143003" x="6143625" y="4340225"/>
          <p14:tracePt t="143020" x="6143625" y="4357688"/>
          <p14:tracePt t="143036" x="6143625" y="4384675"/>
          <p14:tracePt t="143052" x="6134100" y="4411663"/>
          <p14:tracePt t="143070" x="6126163" y="4429125"/>
          <p14:tracePt t="143086" x="6126163" y="4438650"/>
          <p14:tracePt t="143102" x="6116638" y="4446588"/>
          <p14:tracePt t="143121" x="6116638" y="4456113"/>
          <p14:tracePt t="143136" x="6108700" y="4456113"/>
          <p14:tracePt t="143153" x="6099175" y="4456113"/>
          <p14:tracePt t="143169" x="6099175" y="4465638"/>
          <p14:tracePt t="143186" x="6089650" y="4473575"/>
          <p14:tracePt t="143210" x="6081713" y="4473575"/>
          <p14:tracePt t="143262" x="6081713" y="4483100"/>
          <p14:tracePt t="143274" x="6062663" y="4483100"/>
          <p14:tracePt t="143287" x="6054725" y="4491038"/>
          <p14:tracePt t="143299" x="6045200" y="4500563"/>
          <p14:tracePt t="143312" x="6037263" y="4500563"/>
          <p14:tracePt t="143325" x="6027738" y="4500563"/>
          <p14:tracePt t="143375" x="6018213" y="4500563"/>
          <p14:tracePt t="145235" x="6010275" y="4500563"/>
          <p14:tracePt t="145437" x="6000750" y="4500563"/>
          <p14:tracePt t="145462" x="5983288" y="4500563"/>
          <p14:tracePt t="145474" x="5973763" y="4491038"/>
          <p14:tracePt t="145488" x="5965825" y="4491038"/>
          <p14:tracePt t="145501" x="5938838" y="4483100"/>
          <p14:tracePt t="145513" x="5929313" y="4483100"/>
          <p14:tracePt t="145526" x="5919788" y="4473575"/>
          <p14:tracePt t="145538" x="5902325" y="4465638"/>
          <p14:tracePt t="145553" x="5894388" y="4456113"/>
          <p14:tracePt t="145577" x="5884863" y="4456113"/>
          <p14:tracePt t="145590" x="5884863" y="4446588"/>
          <p14:tracePt t="145615" x="5875338" y="4446588"/>
          <p14:tracePt t="145628" x="5875338" y="4438650"/>
          <p14:tracePt t="145641" x="5875338" y="4429125"/>
          <p14:tracePt t="145653" x="5875338" y="4419600"/>
          <p14:tracePt t="145678" x="5875338" y="4411663"/>
          <p14:tracePt t="145692" x="5875338" y="4402138"/>
          <p14:tracePt t="145703" x="5875338" y="4394200"/>
          <p14:tracePt t="145729" x="5875338" y="4384675"/>
          <p14:tracePt t="145767" x="5884863" y="4375150"/>
          <p14:tracePt t="145781" x="5884863" y="4367213"/>
          <p14:tracePt t="145793" x="5894388" y="4367213"/>
          <p14:tracePt t="145806" x="5911850" y="4357688"/>
          <p14:tracePt t="145819" x="5919788" y="4348163"/>
          <p14:tracePt t="145835" x="5929313" y="4340225"/>
          <p14:tracePt t="145852" x="5929313" y="4330700"/>
          <p14:tracePt t="145870" x="5938838" y="4330700"/>
          <p14:tracePt t="145885" x="5946775" y="4330700"/>
          <p14:tracePt t="145921" x="5946775" y="4322763"/>
          <p14:tracePt t="148613" x="5946775" y="4330700"/>
          <p14:tracePt t="149055" x="5946775" y="4340225"/>
          <p14:tracePt t="149106" x="5938838" y="4348163"/>
          <p14:tracePt t="149117" x="5929313" y="4357688"/>
          <p14:tracePt t="149142" x="5911850" y="4357688"/>
          <p14:tracePt t="149155" x="5902325" y="4357688"/>
          <p14:tracePt t="149167" x="5884863" y="4367213"/>
          <p14:tracePt t="149180" x="5867400" y="4367213"/>
          <p14:tracePt t="149194" x="5848350" y="4367213"/>
          <p14:tracePt t="149207" x="5830888" y="4367213"/>
          <p14:tracePt t="149219" x="5813425" y="4367213"/>
          <p14:tracePt t="149244" x="5803900" y="4367213"/>
          <p14:tracePt t="149256" x="5795963" y="4367213"/>
          <p14:tracePt t="149282" x="5786438" y="4367213"/>
          <p14:tracePt t="149296" x="5776913" y="4367213"/>
          <p14:tracePt t="149308" x="5768975" y="4367213"/>
          <p14:tracePt t="149333" x="5759450" y="4367213"/>
          <p14:tracePt t="149345" x="5751513" y="4367213"/>
          <p14:tracePt t="149358" x="5732463" y="4367213"/>
          <p14:tracePt t="149371" x="5724525" y="4367213"/>
          <p14:tracePt t="149386" x="5705475" y="4367213"/>
          <p14:tracePt t="149408" x="5697538" y="4375150"/>
          <p14:tracePt t="149435" x="5688013" y="4375150"/>
          <p14:tracePt t="149462" x="5670550" y="4375150"/>
          <p14:tracePt t="149485" x="5670550" y="4384675"/>
          <p14:tracePt t="149499" x="5661025" y="4384675"/>
          <p14:tracePt t="149512" x="5653088" y="4394200"/>
          <p14:tracePt t="149537" x="5653088" y="4402138"/>
          <p14:tracePt t="149549" x="5643563" y="4402138"/>
          <p14:tracePt t="149576" x="5634038" y="4402138"/>
          <p14:tracePt t="149587" x="5634038" y="4411663"/>
          <p14:tracePt t="149625" x="5626100" y="4411663"/>
          <p14:tracePt t="149728" x="5599113" y="4429125"/>
          <p14:tracePt t="150377" x="5572125" y="4438650"/>
          <p14:tracePt t="150389" x="5527675" y="4456113"/>
          <p14:tracePt t="150401" x="5483225" y="4483100"/>
          <p14:tracePt t="150417" x="5456238" y="4500563"/>
          <p14:tracePt t="150428" x="5429250" y="4510088"/>
          <p14:tracePt t="150440" x="5411788" y="4518025"/>
          <p14:tracePt t="150454" x="5402263" y="4527550"/>
          <p14:tracePt t="150469" x="5394325" y="4527550"/>
          <p14:tracePt t="150486" x="5384800" y="4537075"/>
          <p14:tracePt t="150504" x="5375275" y="4537075"/>
          <p14:tracePt t="150531" x="5375275" y="4545013"/>
          <p14:tracePt t="150567" x="5367338" y="4545013"/>
          <p14:tracePt t="150582" x="5367338" y="4562475"/>
          <p14:tracePt t="151052" x="5367338" y="4572000"/>
          <p14:tracePt t="151077" x="5367338" y="4589463"/>
          <p14:tracePt t="151089" x="5367338" y="4598988"/>
          <p14:tracePt t="151115" x="5357813" y="4616450"/>
          <p14:tracePt t="151128" x="5357813" y="4633913"/>
          <p14:tracePt t="151141" x="5357813" y="4643438"/>
          <p14:tracePt t="151154" x="5357813" y="4652963"/>
          <p14:tracePt t="151166" x="5357813" y="4660900"/>
          <p14:tracePt t="151179" x="5348288" y="4670425"/>
          <p14:tracePt t="151191" x="5348288" y="4687888"/>
          <p14:tracePt t="151205" x="5348288" y="4697413"/>
          <p14:tracePt t="151219" x="5348288" y="4705350"/>
          <p14:tracePt t="151236" x="5348288" y="4714875"/>
          <p14:tracePt t="151253" x="5340350" y="4724400"/>
          <p14:tracePt t="151269" x="5340350" y="4732338"/>
          <p14:tracePt t="151286" x="5340350" y="4741863"/>
          <p14:tracePt t="151303" x="5340350" y="4751388"/>
          <p14:tracePt t="152203" x="5340350" y="4759325"/>
          <p14:tracePt t="152947" x="5340350" y="4768850"/>
          <p14:tracePt t="152961" x="5340350" y="4776788"/>
          <p14:tracePt t="152973" x="5340350" y="4795838"/>
          <p14:tracePt t="152986" x="5340350" y="4813300"/>
          <p14:tracePt t="152998" x="5340350" y="4830763"/>
          <p14:tracePt t="153012" x="5340350" y="4848225"/>
          <p14:tracePt t="153025" x="5340350" y="4867275"/>
          <p14:tracePt t="153037" x="5340350" y="4875213"/>
          <p14:tracePt t="153053" x="5330825" y="4884738"/>
          <p14:tracePt t="153070" x="5330825" y="4894263"/>
          <p14:tracePt t="153086" x="5330825" y="4919663"/>
          <p14:tracePt t="153103" x="5330825" y="4929188"/>
          <p14:tracePt t="153119" x="5330825" y="4946650"/>
          <p14:tracePt t="153135" x="5322888" y="4956175"/>
          <p14:tracePt t="153153" x="5322888" y="4983163"/>
          <p14:tracePt t="153169" x="5322888" y="4991100"/>
          <p14:tracePt t="153186" x="5322888" y="5010150"/>
          <p14:tracePt t="153204" x="5322888" y="5027613"/>
          <p14:tracePt t="153220" x="5322888" y="5045075"/>
          <p14:tracePt t="153236" x="5322888" y="5062538"/>
          <p14:tracePt t="153254" x="5322888" y="5081588"/>
          <p14:tracePt t="153269" x="5322888" y="5089525"/>
          <p14:tracePt t="153292" x="5322888" y="5099050"/>
          <p14:tracePt t="153329" x="5322888" y="5108575"/>
          <p14:tracePt t="153344" x="5322888" y="5116513"/>
          <p14:tracePt t="153368" x="5322888" y="5126038"/>
          <p14:tracePt t="153393" x="5322888" y="5133975"/>
          <p14:tracePt t="153431" x="5322888" y="5143500"/>
          <p14:tracePt t="153445" x="5322888" y="5153025"/>
          <p14:tracePt t="153483" x="5322888" y="5160963"/>
          <p14:tracePt t="153495" x="5322888" y="5180013"/>
          <p14:tracePt t="153524" x="5322888" y="5187950"/>
          <p14:tracePt t="153533" x="5322888" y="5197475"/>
          <p14:tracePt t="153545" x="5322888" y="5205413"/>
          <p14:tracePt t="153557" x="5322888" y="5224463"/>
          <p14:tracePt t="153571" x="5322888" y="5241925"/>
          <p14:tracePt t="153585" x="5330825" y="5251450"/>
          <p14:tracePt t="153602" x="5330825" y="5276850"/>
          <p14:tracePt t="153619" x="5330825" y="5303838"/>
          <p14:tracePt t="153636" x="5340350" y="5313363"/>
          <p14:tracePt t="153652" x="5340350" y="5322888"/>
          <p14:tracePt t="153669" x="5340350" y="5330825"/>
          <p14:tracePt t="153711" x="5348288" y="5330825"/>
          <p14:tracePt t="155486" x="5348288" y="5340350"/>
          <p14:tracePt t="155633" x="5357813" y="5340350"/>
          <p14:tracePt t="155647" x="5367338" y="5348288"/>
          <p14:tracePt t="155658" x="5375275" y="5357813"/>
          <p14:tracePt t="155672" x="5384800" y="5367338"/>
          <p14:tracePt t="155686" x="5394325" y="5375275"/>
          <p14:tracePt t="155702" x="5402263" y="5384800"/>
          <p14:tracePt t="155719" x="5419725" y="5402263"/>
          <p14:tracePt t="155736" x="5429250" y="5402263"/>
          <p14:tracePt t="155752" x="5438775" y="5419725"/>
          <p14:tracePt t="155769" x="5456238" y="5419725"/>
          <p14:tracePt t="155787" x="5465763" y="5429250"/>
          <p14:tracePt t="155802" x="5473700" y="5438775"/>
          <p14:tracePt t="155819" x="5483225" y="5438775"/>
          <p14:tracePt t="155837" x="5483225" y="5446713"/>
          <p14:tracePt t="155862" x="5491163" y="5446713"/>
          <p14:tracePt t="155875" x="5500688" y="5446713"/>
          <p14:tracePt t="155901" x="5510213" y="5446713"/>
          <p14:tracePt t="155926" x="5518150" y="5446713"/>
          <p14:tracePt t="155977" x="5500688" y="5446713"/>
          <p14:tracePt t="156143" x="5491163" y="5446713"/>
          <p14:tracePt t="156169" x="5483225" y="5446713"/>
          <p14:tracePt t="156194" x="5473700" y="5446713"/>
          <p14:tracePt t="156233" x="5465763" y="5446713"/>
          <p14:tracePt t="156499" x="5456238" y="5446713"/>
          <p14:tracePt t="156515" x="5438775" y="5446713"/>
          <p14:tracePt t="156538" x="5429250" y="5446713"/>
          <p14:tracePt t="156551" x="5411788" y="5446713"/>
          <p14:tracePt t="156563" x="5394325" y="5429250"/>
          <p14:tracePt t="156579" x="5375275" y="5429250"/>
          <p14:tracePt t="156589" x="5367338" y="5411788"/>
          <p14:tracePt t="156603" x="5348288" y="5402263"/>
          <p14:tracePt t="156620" x="5348288" y="5384800"/>
          <p14:tracePt t="156636" x="5330825" y="5367338"/>
          <p14:tracePt t="156653" x="5330825" y="5348288"/>
          <p14:tracePt t="156670" x="5322888" y="5340350"/>
          <p14:tracePt t="156686" x="5322888" y="5313363"/>
          <p14:tracePt t="156705" x="5322888" y="5303838"/>
          <p14:tracePt t="156720" x="5322888" y="5295900"/>
          <p14:tracePt t="156736" x="5322888" y="5286375"/>
          <p14:tracePt t="156753" x="5322888" y="5276850"/>
          <p14:tracePt t="156770" x="5322888" y="5268913"/>
          <p14:tracePt t="156804" x="5330825" y="5259388"/>
          <p14:tracePt t="156818" x="5340350" y="5251450"/>
          <p14:tracePt t="156843" x="5348288" y="5251450"/>
          <p14:tracePt t="156856" x="5357813" y="5232400"/>
          <p14:tracePt t="156869" x="5367338" y="5232400"/>
          <p14:tracePt t="156882" x="5375275" y="5224463"/>
          <p14:tracePt t="156895" x="5384800" y="5224463"/>
          <p14:tracePt t="156907" x="5402263" y="5214938"/>
          <p14:tracePt t="156920" x="5402263" y="5205413"/>
          <p14:tracePt t="156936" x="5419725" y="5197475"/>
          <p14:tracePt t="156953" x="5438775" y="5180013"/>
          <p14:tracePt t="156971" x="5446713" y="5160963"/>
          <p14:tracePt t="156986" x="5456238" y="5133975"/>
          <p14:tracePt t="157003" x="5465763" y="5108575"/>
          <p14:tracePt t="157020" x="5491163" y="5000625"/>
          <p14:tracePt t="157036" x="5510213" y="4938713"/>
          <p14:tracePt t="157053" x="5518150" y="4875213"/>
          <p14:tracePt t="157069" x="5537200" y="4813300"/>
          <p14:tracePt t="157086" x="5537200" y="4795838"/>
          <p14:tracePt t="157103" x="5537200" y="4776788"/>
          <p14:tracePt t="157120" x="5537200" y="4768850"/>
          <p14:tracePt t="157378" x="5537200" y="4759325"/>
          <p14:tracePt t="157402" x="5537200" y="4751388"/>
          <p14:tracePt t="157416" x="5537200" y="4732338"/>
          <p14:tracePt t="157431" x="5537200" y="4714875"/>
          <p14:tracePt t="157442" x="5537200" y="4697413"/>
          <p14:tracePt t="157456" x="5537200" y="4670425"/>
          <p14:tracePt t="157470" x="5554663" y="4616450"/>
          <p14:tracePt t="157487" x="5572125" y="4581525"/>
          <p14:tracePt t="157504" x="5626100" y="4491038"/>
          <p14:tracePt t="157520" x="5643563" y="4473575"/>
          <p14:tracePt t="157536" x="5653088" y="4456113"/>
          <p14:tracePt t="157553" x="5697538" y="4429125"/>
          <p14:tracePt t="157571" x="5705475" y="4411663"/>
          <p14:tracePt t="157586" x="5724525" y="4411663"/>
          <p14:tracePt t="157604" x="5732463" y="4402138"/>
          <p14:tracePt t="157621" x="5724525" y="4411663"/>
          <p14:tracePt t="157747" x="5715000" y="4429125"/>
          <p14:tracePt t="157761" x="5705475" y="4438650"/>
          <p14:tracePt t="157772" x="5697538" y="4446588"/>
          <p14:tracePt t="157787" x="5688013" y="4456113"/>
          <p14:tracePt t="157798" x="5670550" y="4473575"/>
          <p14:tracePt t="157812" x="5653088" y="4510088"/>
          <p14:tracePt t="157823" x="5634038" y="4527550"/>
          <p14:tracePt t="157837" x="5608638" y="4562475"/>
          <p14:tracePt t="157853" x="5581650" y="4616450"/>
          <p14:tracePt t="157870" x="5527675" y="4714875"/>
          <p14:tracePt t="157888" x="5518150" y="4751388"/>
          <p14:tracePt t="157905" x="5500688" y="4776788"/>
          <p14:tracePt t="157920" x="5491163" y="4795838"/>
          <p14:tracePt t="157936" x="5483225" y="4822825"/>
          <p14:tracePt t="157953" x="5483225" y="4830763"/>
          <p14:tracePt t="159730" x="5483225" y="4857750"/>
          <p14:tracePt t="160458" x="5483225" y="4875213"/>
          <p14:tracePt t="160509" x="5483225" y="4938713"/>
          <p14:tracePt t="160522" x="5483225" y="5037138"/>
          <p14:tracePt t="160535" x="5483225" y="5153025"/>
          <p14:tracePt t="160548" x="5483225" y="5286375"/>
          <p14:tracePt t="160561" x="5483225" y="5402263"/>
          <p14:tracePt t="160573" x="5473700" y="5500688"/>
          <p14:tracePt t="160588" x="5465763" y="5581650"/>
          <p14:tracePt t="160603" x="5465763" y="5643563"/>
          <p14:tracePt t="160620" x="5456238" y="5688013"/>
          <p14:tracePt t="160637" x="5456238" y="5697538"/>
          <p14:tracePt t="160654" x="5456238" y="5705475"/>
          <p14:tracePt t="160676" x="5456238" y="5715000"/>
          <p14:tracePt t="160815" x="5456238" y="5697538"/>
          <p14:tracePt t="160942" x="5456238" y="5670550"/>
          <p14:tracePt t="160955" x="5456238" y="5643563"/>
          <p14:tracePt t="160968" x="5456238" y="5608638"/>
          <p14:tracePt t="160980" x="5456238" y="5589588"/>
          <p14:tracePt t="160994" x="5456238" y="5572125"/>
          <p14:tracePt t="161007" x="5456238" y="5562600"/>
          <p14:tracePt t="161020" x="5456238" y="5554663"/>
          <p14:tracePt t="161036" x="5456238" y="5545138"/>
          <p14:tracePt t="161053" x="5456238" y="5537200"/>
          <p14:tracePt t="161096" x="5456238" y="5527675"/>
          <p14:tracePt t="161402" x="5456238" y="5518150"/>
          <p14:tracePt t="161413" x="5456238" y="5500688"/>
          <p14:tracePt t="161426" x="5456238" y="5465763"/>
          <p14:tracePt t="161438" x="5456238" y="5438775"/>
          <p14:tracePt t="161453" x="5456238" y="5411788"/>
          <p14:tracePt t="161470" x="5456238" y="5375275"/>
          <p14:tracePt t="161487" x="5446713" y="5322888"/>
          <p14:tracePt t="161504" x="5446713" y="5313363"/>
          <p14:tracePt t="161521" x="5446713" y="5303838"/>
          <p14:tracePt t="161537" x="5446713" y="5295900"/>
          <p14:tracePt t="161554" x="5446713" y="5313363"/>
          <p14:tracePt t="161808" x="5465763" y="5330825"/>
          <p14:tracePt t="161834" x="5483225" y="5340350"/>
          <p14:tracePt t="161847" x="5500688" y="5357813"/>
          <p14:tracePt t="161859" x="5537200" y="5384800"/>
          <p14:tracePt t="161872" x="5554663" y="5402263"/>
          <p14:tracePt t="161887" x="5572125" y="5411788"/>
          <p14:tracePt t="161905" x="5589588" y="5419725"/>
          <p14:tracePt t="161920" x="5626100" y="5429250"/>
          <p14:tracePt t="161937" x="5634038" y="5438775"/>
          <p14:tracePt t="161953" x="5661025" y="5446713"/>
          <p14:tracePt t="161970" x="5697538" y="5456238"/>
          <p14:tracePt t="161987" x="5705475" y="5465763"/>
          <p14:tracePt t="162003" x="5732463" y="5465763"/>
          <p14:tracePt t="162020" x="5741988" y="5473700"/>
          <p14:tracePt t="162038" x="5759450" y="5483225"/>
          <p14:tracePt t="162053" x="5768975" y="5483225"/>
          <p14:tracePt t="162075" x="5776913" y="5491163"/>
          <p14:tracePt t="162088" x="5786438" y="5500688"/>
          <p14:tracePt t="162114" x="5786438" y="5510213"/>
          <p14:tracePt t="162125" x="5795963" y="5527675"/>
          <p14:tracePt t="162138" x="5795963" y="5545138"/>
          <p14:tracePt t="162153" x="5803900" y="5572125"/>
          <p14:tracePt t="162170" x="5803900" y="5589588"/>
          <p14:tracePt t="162185" x="5803900" y="5626100"/>
          <p14:tracePt t="162202" x="5803900" y="5634038"/>
          <p14:tracePt t="162219" x="5803900" y="5653088"/>
          <p14:tracePt t="162235" x="5803900" y="5670550"/>
          <p14:tracePt t="162253" x="5803900" y="5680075"/>
          <p14:tracePt t="162304" x="5803900" y="5688013"/>
          <p14:tracePt t="162469" x="5803900" y="5697538"/>
          <p14:tracePt t="162507" x="5803900" y="5705475"/>
          <p14:tracePt t="162533" x="5795963" y="5705475"/>
          <p14:tracePt t="163453" x="5786438" y="5715000"/>
          <p14:tracePt t="163552" x="5776913" y="5715000"/>
          <p14:tracePt t="163563" x="5768975" y="5715000"/>
          <p14:tracePt t="163575" x="5759450" y="5715000"/>
          <p14:tracePt t="163591" x="5751513" y="5715000"/>
          <p14:tracePt t="163604" x="5741988" y="5715000"/>
          <p14:tracePt t="163619" x="5732463" y="5715000"/>
          <p14:tracePt t="163635" x="5724525" y="5715000"/>
          <p14:tracePt t="163653" x="5697538" y="5715000"/>
          <p14:tracePt t="163669" x="5688013" y="5715000"/>
          <p14:tracePt t="163686" x="5680075" y="5715000"/>
          <p14:tracePt t="163704" x="5670550" y="5715000"/>
          <p14:tracePt t="163728" x="5661025" y="5705475"/>
          <p14:tracePt t="163767" x="5653088" y="5705475"/>
          <p14:tracePt t="163807" x="5653088" y="5697538"/>
          <p14:tracePt t="163832" x="5643563" y="5697538"/>
          <p14:tracePt t="163843" x="5634038" y="5697538"/>
          <p14:tracePt t="163907" x="5634038" y="5688013"/>
          <p14:tracePt t="163919" x="5634038" y="5680075"/>
          <p14:tracePt t="163984" x="5653088" y="5680075"/>
          <p14:tracePt t="164010" x="5653088" y="5670550"/>
          <p14:tracePt t="164022" x="5661025" y="5670550"/>
          <p14:tracePt t="164034" x="5670550" y="5670550"/>
          <p14:tracePt t="164047" x="5680075" y="5670550"/>
          <p14:tracePt t="164060" x="5688013" y="5670550"/>
          <p14:tracePt t="164073" x="5697538" y="5670550"/>
          <p14:tracePt t="164087" x="5705475" y="5670550"/>
          <p14:tracePt t="164102" x="5724525" y="5670550"/>
          <p14:tracePt t="164119" x="5732463" y="5670550"/>
          <p14:tracePt t="164136" x="5751513" y="5688013"/>
          <p14:tracePt t="164153" x="5759450" y="5697538"/>
          <p14:tracePt t="164175" x="5768975" y="5697538"/>
          <p14:tracePt t="164187" x="5768975" y="5705475"/>
          <p14:tracePt t="164202" x="5768975" y="5715000"/>
          <p14:tracePt t="164238" x="5768975" y="5724525"/>
          <p14:tracePt t="164264" x="5768975" y="5715000"/>
          <p14:tracePt t="164441" x="5768975" y="5705475"/>
          <p14:tracePt t="164518" x="5768975" y="5715000"/>
          <p14:tracePt t="164824" x="5768975" y="5724525"/>
          <p14:tracePt t="164874" x="5759450" y="5724525"/>
          <p14:tracePt t="164952" x="5751513" y="5724525"/>
          <p14:tracePt t="164977" x="5741988" y="5724525"/>
          <p14:tracePt t="164989" x="5732463" y="5715000"/>
          <p14:tracePt t="165003" x="5715000" y="5715000"/>
          <p14:tracePt t="165015" x="5705475" y="5705475"/>
          <p14:tracePt t="165027" x="5697538" y="5705475"/>
          <p14:tracePt t="165041" x="5680075" y="5705475"/>
          <p14:tracePt t="165053" x="5680075" y="5697538"/>
          <p14:tracePt t="165069" x="5670550" y="5697538"/>
          <p14:tracePt t="165086" x="5661025" y="5697538"/>
          <p14:tracePt t="165104" x="5653088" y="5697538"/>
          <p14:tracePt t="165192" x="5643563" y="5705475"/>
          <p14:tracePt t="165206" x="5643563" y="5724525"/>
          <p14:tracePt t="165218" x="5643563" y="5741988"/>
          <p14:tracePt t="165232" x="5634038" y="5759450"/>
          <p14:tracePt t="165244" x="5634038" y="5786438"/>
          <p14:tracePt t="165259" x="5634038" y="5803900"/>
          <p14:tracePt t="165270" x="5634038" y="5813425"/>
          <p14:tracePt t="165285" x="5634038" y="5822950"/>
          <p14:tracePt t="165302" x="5634038" y="5830888"/>
          <p14:tracePt t="165319" x="5634038" y="5840413"/>
          <p14:tracePt t="165335" x="5653088" y="5848350"/>
          <p14:tracePt t="165352" x="5670550" y="5857875"/>
          <p14:tracePt t="165369" x="5715000" y="5857875"/>
          <p14:tracePt t="165386" x="5732463" y="5857875"/>
          <p14:tracePt t="165403" x="5751513" y="5857875"/>
          <p14:tracePt t="165418" x="5776913" y="5840413"/>
          <p14:tracePt t="165436" x="5786438" y="5822950"/>
          <p14:tracePt t="165452" x="5786438" y="5813425"/>
          <p14:tracePt t="165469" x="5795963" y="5786438"/>
          <p14:tracePt t="165487" x="5795963" y="5776913"/>
          <p14:tracePt t="165503" x="5795963" y="5759450"/>
          <p14:tracePt t="165520" x="5786438" y="5732463"/>
          <p14:tracePt t="165537" x="5776913" y="5724525"/>
          <p14:tracePt t="165552" x="5759450" y="5705475"/>
          <p14:tracePt t="165569" x="5751513" y="5705475"/>
          <p14:tracePt t="165585" x="5732463" y="5688013"/>
          <p14:tracePt t="165602" x="5724525" y="5688013"/>
          <p14:tracePt t="165619" x="5715000" y="5688013"/>
          <p14:tracePt t="165639" x="5705475" y="5688013"/>
          <p14:tracePt t="165677" x="5705475" y="5697538"/>
          <p14:tracePt t="165957" x="5705475" y="5705475"/>
          <p14:tracePt t="165970" x="5705475" y="5715000"/>
          <p14:tracePt t="166007" x="5705475" y="5724525"/>
          <p14:tracePt t="166058" x="5705475" y="5732463"/>
          <p14:tracePt t="166530" x="5705475" y="5741988"/>
          <p14:tracePt t="166543" x="5705475" y="5751513"/>
          <p14:tracePt t="166570" x="5705475" y="5759450"/>
          <p14:tracePt t="166581" x="5705475" y="5776913"/>
          <p14:tracePt t="166607" x="5705475" y="5795963"/>
          <p14:tracePt t="166619" x="5705475" y="5813425"/>
          <p14:tracePt t="166633" x="5705475" y="5822950"/>
          <p14:tracePt t="166646" x="5705475" y="5840413"/>
          <p14:tracePt t="166657" x="5705475" y="5848350"/>
          <p14:tracePt t="166670" x="5705475" y="5867400"/>
          <p14:tracePt t="166697" x="5697538" y="5867400"/>
          <p14:tracePt t="166708" x="5697538" y="5875338"/>
          <p14:tracePt t="166749" x="5688013" y="5875338"/>
          <p14:tracePt t="166760" x="5680075" y="5875338"/>
          <p14:tracePt t="166771" x="5670550" y="5884863"/>
          <p14:tracePt t="166786" x="5661025" y="5884863"/>
          <p14:tracePt t="166802" x="5653088" y="5894388"/>
          <p14:tracePt t="166819" x="5626100" y="5894388"/>
          <p14:tracePt t="166837" x="5616575" y="5894388"/>
          <p14:tracePt t="166852" x="5599113" y="5894388"/>
          <p14:tracePt t="166869" x="5581650" y="5894388"/>
          <p14:tracePt t="166887" x="5572125" y="5894388"/>
          <p14:tracePt t="166904" x="5554663" y="5894388"/>
          <p14:tracePt t="166919" x="5537200" y="5884863"/>
          <p14:tracePt t="166935" x="5483225" y="5875338"/>
          <p14:tracePt t="166952" x="5456238" y="5867400"/>
          <p14:tracePt t="166968" x="5411788" y="5857875"/>
          <p14:tracePt t="166986" x="5357813" y="5848350"/>
          <p14:tracePt t="167002" x="5330825" y="5840413"/>
          <p14:tracePt t="167019" x="5313363" y="5830888"/>
          <p14:tracePt t="167035" x="5276850" y="5822950"/>
          <p14:tracePt t="167052" x="5251450" y="5813425"/>
          <p14:tracePt t="167069" x="5224463" y="5803900"/>
          <p14:tracePt t="167085" x="5205413" y="5795963"/>
          <p14:tracePt t="167102" x="5170488" y="5776913"/>
          <p14:tracePt t="167119" x="5143500" y="5759450"/>
          <p14:tracePt t="167136" x="5116513" y="5751513"/>
          <p14:tracePt t="167136" x="5099050" y="5741988"/>
          <p14:tracePt t="167155" x="5089525" y="5732463"/>
          <p14:tracePt t="167169" x="5072063" y="5724525"/>
          <p14:tracePt t="167185" x="5062538" y="5715000"/>
          <p14:tracePt t="167202" x="5045075" y="5705475"/>
          <p14:tracePt t="167220" x="5037138" y="5705475"/>
          <p14:tracePt t="167243" x="5027613" y="5705475"/>
          <p14:tracePt t="167256" x="5018088" y="5705475"/>
          <p14:tracePt t="167319" x="5010150" y="5705475"/>
          <p14:tracePt t="167345" x="4991100" y="5705475"/>
          <p14:tracePt t="167370" x="4983163" y="5705475"/>
          <p14:tracePt t="167383" x="4965700" y="5705475"/>
          <p14:tracePt t="167408" x="4956175" y="5705475"/>
          <p14:tracePt t="167422" x="4946650" y="5705475"/>
          <p14:tracePt t="167433" x="4938713" y="5705475"/>
          <p14:tracePt t="167447" x="4929188" y="5705475"/>
          <p14:tracePt t="167485" x="4919663" y="5705475"/>
          <p14:tracePt t="167559" x="4911725" y="5705475"/>
          <p14:tracePt t="167587" x="4902200" y="5705475"/>
          <p14:tracePt t="167613" x="4894263" y="5705475"/>
          <p14:tracePt t="167624" x="4884738" y="5705475"/>
          <p14:tracePt t="167638" x="4867275" y="5705475"/>
          <p14:tracePt t="167651" x="4857750" y="5705475"/>
          <p14:tracePt t="167664" x="4848225" y="5705475"/>
          <p14:tracePt t="167676" x="4830763" y="5705475"/>
          <p14:tracePt t="167687" x="4822825" y="5715000"/>
          <p14:tracePt t="167703" x="4813300" y="5715000"/>
          <p14:tracePt t="167719" x="4803775" y="5715000"/>
          <p14:tracePt t="167736" x="4795838" y="5724525"/>
          <p14:tracePt t="167752" x="4786313" y="5724525"/>
          <p14:tracePt t="167790" x="4776788" y="5724525"/>
          <p14:tracePt t="175715" x="4795838" y="5724525"/>
          <p14:tracePt t="176095" x="4840288" y="5732463"/>
          <p14:tracePt t="176106" x="4946650" y="5732463"/>
          <p14:tracePt t="176119" x="5126038" y="5732463"/>
          <p14:tracePt t="176132" x="5419725" y="5732463"/>
          <p14:tracePt t="176146" x="5715000" y="5715000"/>
          <p14:tracePt t="176158" x="5929313" y="5688013"/>
          <p14:tracePt t="176171" x="6045200" y="5670550"/>
          <p14:tracePt t="176187" x="6143625" y="5643563"/>
          <p14:tracePt t="176202" x="6205538" y="5626100"/>
          <p14:tracePt t="176219" x="6251575" y="5599113"/>
          <p14:tracePt t="176236" x="6269038" y="5589588"/>
          <p14:tracePt t="176252" x="6269038" y="5581650"/>
          <p14:tracePt t="176284" x="6276975" y="5581650"/>
          <p14:tracePt t="176337" x="6276975" y="5572125"/>
          <p14:tracePt t="176361" x="6286500" y="5554663"/>
          <p14:tracePt t="176387" x="6296025" y="5554663"/>
          <p14:tracePt t="176399" x="6276975" y="5554663"/>
          <p14:tracePt t="176514" x="6269038" y="5554663"/>
          <p14:tracePt t="176527" x="6251575" y="5554663"/>
          <p14:tracePt t="176541" x="6232525" y="5554663"/>
          <p14:tracePt t="176553" x="6205538" y="5554663"/>
          <p14:tracePt t="176567" x="6180138" y="5554663"/>
          <p14:tracePt t="176577" x="6134100" y="5562600"/>
          <p14:tracePt t="176591" x="6099175" y="5562600"/>
          <p14:tracePt t="176604" x="6072188" y="5572125"/>
          <p14:tracePt t="176619" x="6027738" y="5572125"/>
          <p14:tracePt t="176636" x="5983288" y="5581650"/>
          <p14:tracePt t="176653" x="5938838" y="5589588"/>
          <p14:tracePt t="176670" x="5919788" y="5589588"/>
          <p14:tracePt t="176686" x="5911850" y="5589588"/>
          <p14:tracePt t="176703" x="5894388" y="5589588"/>
          <p14:tracePt t="176720" x="5884863" y="5589588"/>
          <p14:tracePt t="176922" x="5857875" y="5589588"/>
          <p14:tracePt t="176935" x="5830888" y="5589588"/>
          <p14:tracePt t="176948" x="5813425" y="5599113"/>
          <p14:tracePt t="176961" x="5786438" y="5608638"/>
          <p14:tracePt t="176972" x="5768975" y="5616575"/>
          <p14:tracePt t="176986" x="5741988" y="5616575"/>
          <p14:tracePt t="177002" x="5732463" y="5626100"/>
          <p14:tracePt t="177019" x="5705475" y="5643563"/>
          <p14:tracePt t="177036" x="5697538" y="5653088"/>
          <p14:tracePt t="177052" x="5688013" y="5670550"/>
          <p14:tracePt t="177069" x="5680075" y="5697538"/>
          <p14:tracePt t="177087" x="5670550" y="5705475"/>
          <p14:tracePt t="177103" x="5670550" y="5715000"/>
          <p14:tracePt t="177119" x="5670550" y="5724525"/>
          <p14:tracePt t="177136" x="5670550" y="5732463"/>
          <p14:tracePt t="177153" x="5670550" y="5751513"/>
          <p14:tracePt t="177169" x="5670550" y="5759450"/>
          <p14:tracePt t="177186" x="5680075" y="5786438"/>
          <p14:tracePt t="177203" x="5688013" y="5786438"/>
          <p14:tracePt t="177219" x="5697538" y="5803900"/>
          <p14:tracePt t="177236" x="5705475" y="5813425"/>
          <p14:tracePt t="177267" x="5715000" y="5813425"/>
          <p14:tracePt t="179957" x="5715000" y="5803900"/>
          <p14:tracePt t="180181" x="5724525" y="5795963"/>
          <p14:tracePt t="180193" x="5724525" y="5768975"/>
          <p14:tracePt t="180207" x="5724525" y="5759450"/>
          <p14:tracePt t="180217" x="5732463" y="5751513"/>
          <p14:tracePt t="180231" x="5732463" y="5741988"/>
          <p14:tracePt t="180244" x="5732463" y="5732463"/>
          <p14:tracePt t="180282" x="5732463" y="5741988"/>
          <p14:tracePt t="181033" x="5724525" y="5751513"/>
          <p14:tracePt t="181072" x="5715000" y="5751513"/>
          <p14:tracePt t="181109" x="5715000" y="5759450"/>
          <p14:tracePt t="181123" x="5705475" y="5768975"/>
          <p14:tracePt t="181135" x="5697538" y="5768975"/>
          <p14:tracePt t="181173" x="5688013" y="5776913"/>
          <p14:tracePt t="181198" x="5680075" y="5776913"/>
          <p14:tracePt t="181236" x="5670550" y="5786438"/>
          <p14:tracePt t="181249" x="5661025" y="5795963"/>
          <p14:tracePt t="181288" x="5653088" y="5795963"/>
          <p14:tracePt t="181300" x="5643563" y="5803900"/>
          <p14:tracePt t="181312" x="5634038" y="5813425"/>
          <p14:tracePt t="181337" x="5626100" y="5813425"/>
          <p14:tracePt t="181351" x="5616575" y="5813425"/>
          <p14:tracePt t="181377" x="5608638" y="5822950"/>
          <p14:tracePt t="181390" x="5599113" y="5830888"/>
          <p14:tracePt t="181414" x="5589588" y="5830888"/>
          <p14:tracePt t="181427" x="5581650" y="5830888"/>
          <p14:tracePt t="181441" x="5572125" y="5840413"/>
          <p14:tracePt t="181454" x="5562600" y="5840413"/>
          <p14:tracePt t="181466" x="5554663" y="5840413"/>
          <p14:tracePt t="181479" x="5545138" y="5840413"/>
          <p14:tracePt t="181492" x="5545138" y="5848350"/>
          <p14:tracePt t="181504" x="5537200" y="5848350"/>
          <p14:tracePt t="181520" x="5527675" y="5848350"/>
          <p14:tracePt t="182437" x="5527675" y="5857875"/>
          <p14:tracePt t="199029" x="5537200" y="5857875"/>
          <p14:tracePt t="199246" x="5562600" y="5857875"/>
          <p14:tracePt t="199259" x="5634038" y="5813425"/>
          <p14:tracePt t="199274" x="5776913" y="5751513"/>
          <p14:tracePt t="199284" x="5991225" y="5653088"/>
          <p14:tracePt t="199297" x="6170613" y="5562600"/>
          <p14:tracePt t="199310" x="6313488" y="5491163"/>
          <p14:tracePt t="199324" x="6411913" y="5446713"/>
          <p14:tracePt t="199337" x="6473825" y="5384800"/>
          <p14:tracePt t="199353" x="6518275" y="5330825"/>
          <p14:tracePt t="199370" x="6572250" y="5232400"/>
          <p14:tracePt t="199387" x="6572250" y="5153025"/>
          <p14:tracePt t="199405" x="6545263" y="5089525"/>
          <p14:tracePt t="199420" x="6465888" y="5000625"/>
          <p14:tracePt t="199437" x="6010275" y="4732338"/>
          <p14:tracePt t="199454" x="5697538" y="4643438"/>
          <p14:tracePt t="199470" x="5465763" y="4616450"/>
          <p14:tracePt t="199486" x="5143500" y="4598988"/>
          <p14:tracePt t="199503" x="5045075" y="4598988"/>
          <p14:tracePt t="199520" x="4956175" y="4598988"/>
          <p14:tracePt t="199537" x="4840288" y="4643438"/>
          <p14:tracePt t="199554" x="4803775" y="4660900"/>
          <p14:tracePt t="199570" x="4786313" y="4670425"/>
          <p14:tracePt t="199587" x="4776788" y="4679950"/>
          <p14:tracePt t="199604" x="4776788" y="4687888"/>
          <p14:tracePt t="199641" x="4786313" y="4687888"/>
          <p14:tracePt t="199653" x="4822825" y="4687888"/>
          <p14:tracePt t="199666" x="4884738" y="4687888"/>
          <p14:tracePt t="199679" x="4956175" y="4670425"/>
          <p14:tracePt t="199691" x="5089525" y="4581525"/>
          <p14:tracePt t="199704" x="5313363" y="4419600"/>
          <p14:tracePt t="199720" x="5562600" y="4214813"/>
          <p14:tracePt t="199736" x="5822950" y="3973513"/>
          <p14:tracePt t="199753" x="6429375" y="3527425"/>
          <p14:tracePt t="199769" x="6616700" y="3419475"/>
          <p14:tracePt t="199786" x="6705600" y="3348038"/>
          <p14:tracePt t="199803" x="6759575" y="3322638"/>
          <p14:tracePt t="199820" x="6796088" y="3313113"/>
          <p14:tracePt t="199836" x="6769100" y="3313113"/>
          <p14:tracePt t="199883" x="6670675" y="3340100"/>
          <p14:tracePt t="199895" x="6562725" y="3357563"/>
          <p14:tracePt t="199907" x="6465888" y="3375025"/>
          <p14:tracePt t="199922" x="6357938" y="3402013"/>
          <p14:tracePt t="199937" x="6242050" y="3438525"/>
          <p14:tracePt t="199953" x="6134100" y="3455988"/>
          <p14:tracePt t="199970" x="5946775" y="3517900"/>
          <p14:tracePt t="199986" x="5894388" y="3554413"/>
          <p14:tracePt t="200003" x="5840413" y="3581400"/>
          <p14:tracePt t="200019" x="5776913" y="3660775"/>
          <p14:tracePt t="200036" x="5741988" y="3714750"/>
          <p14:tracePt t="200053" x="5724525" y="3768725"/>
          <p14:tracePt t="200069" x="5680075" y="3902075"/>
          <p14:tracePt t="200087" x="5670550" y="3973513"/>
          <p14:tracePt t="200103" x="5670550" y="4037013"/>
          <p14:tracePt t="200120" x="5680075" y="4108450"/>
          <p14:tracePt t="200136" x="5741988" y="4251325"/>
          <p14:tracePt t="200153" x="5776913" y="4286250"/>
          <p14:tracePt t="200169" x="5803900" y="4330700"/>
          <p14:tracePt t="200186" x="5875338" y="4384675"/>
          <p14:tracePt t="200203" x="5902325" y="4402138"/>
          <p14:tracePt t="200219" x="5929313" y="4419600"/>
          <p14:tracePt t="200236" x="6010275" y="4429125"/>
          <p14:tracePt t="200253" x="6037263" y="4429125"/>
          <p14:tracePt t="200269" x="6072188" y="4429125"/>
          <p14:tracePt t="200287" x="6126163" y="4411663"/>
          <p14:tracePt t="200304" x="6143625" y="4402138"/>
          <p14:tracePt t="200320" x="6161088" y="4402138"/>
          <p14:tracePt t="200337" x="6170613" y="4402138"/>
          <p14:tracePt t="200355" x="6170613" y="4394200"/>
          <p14:tracePt t="200370" x="6161088" y="4394200"/>
          <p14:tracePt t="200455" x="6153150" y="4394200"/>
          <p14:tracePt t="200469" x="6143625" y="4394200"/>
          <p14:tracePt t="200482" x="6134100" y="4394200"/>
          <p14:tracePt t="200494" x="6126163" y="4394200"/>
          <p14:tracePt t="200521" x="6116638" y="4394200"/>
          <p14:tracePt t="200647" x="6116638" y="4402138"/>
          <p14:tracePt t="200697" x="6108700" y="4402138"/>
          <p14:tracePt t="201628" x="6108700" y="4394200"/>
          <p14:tracePt t="202072" x="6108700" y="4384675"/>
          <p14:tracePt t="202212" x="6099175" y="4384675"/>
          <p14:tracePt t="202544" x="6099175" y="4402138"/>
          <p14:tracePt t="202556" x="6072188" y="4429125"/>
          <p14:tracePt t="202569" x="6062663" y="4456113"/>
          <p14:tracePt t="202583" x="6045200" y="4473575"/>
          <p14:tracePt t="202595" x="6037263" y="4491038"/>
          <p14:tracePt t="202607" x="6018213" y="4500563"/>
          <p14:tracePt t="202621" x="6010275" y="4510088"/>
          <p14:tracePt t="202637" x="6000750" y="4518025"/>
          <p14:tracePt t="202654" x="5973763" y="4527550"/>
          <p14:tracePt t="202671" x="5956300" y="4527550"/>
          <p14:tracePt t="202687" x="5938838" y="4527550"/>
          <p14:tracePt t="202703" x="5919788" y="4527550"/>
          <p14:tracePt t="202720" x="5875338" y="4527550"/>
          <p14:tracePt t="202738" x="5867400" y="4527550"/>
          <p14:tracePt t="202754" x="5857875" y="4518025"/>
          <p14:tracePt t="202770" x="5840413" y="4510088"/>
          <p14:tracePt t="202787" x="5840413" y="4500563"/>
          <p14:tracePt t="202824" x="5830888" y="4500563"/>
          <p14:tracePt t="202837" x="5830888" y="4491038"/>
          <p14:tracePt t="202850" x="5830888" y="4483100"/>
          <p14:tracePt t="202875" x="5830888" y="4473575"/>
          <p14:tracePt t="202913" x="5830888" y="4465638"/>
          <p14:tracePt t="202950" x="5830888" y="4456113"/>
          <p14:tracePt t="202977" x="5840413" y="4446588"/>
          <p14:tracePt t="202990" x="5848350" y="4446588"/>
          <p14:tracePt t="203002" x="5867400" y="4438650"/>
          <p14:tracePt t="203015" x="5875338" y="4429125"/>
          <p14:tracePt t="203028" x="5894388" y="4429125"/>
          <p14:tracePt t="203041" x="5894388" y="4419600"/>
          <p14:tracePt t="203054" x="5902325" y="4419600"/>
          <p14:tracePt t="211825" x="5919788" y="4419600"/>
          <p14:tracePt t="212426" x="5956300" y="4419600"/>
          <p14:tracePt t="212439" x="6018213" y="4411663"/>
          <p14:tracePt t="212452" x="6089650" y="4394200"/>
          <p14:tracePt t="212465" x="6143625" y="4384675"/>
          <p14:tracePt t="212482" x="6197600" y="4375150"/>
          <p14:tracePt t="212490" x="6224588" y="4357688"/>
          <p14:tracePt t="212504" x="6232525" y="4357688"/>
          <p14:tracePt t="212520" x="6251575" y="4348163"/>
          <p14:tracePt t="212537" x="6251575" y="4340225"/>
          <p14:tracePt t="212555" x="6251575" y="4330700"/>
          <p14:tracePt t="212570" x="6251575" y="4313238"/>
          <p14:tracePt t="212587" x="6251575" y="4276725"/>
          <p14:tracePt t="212606" x="6224588" y="4259263"/>
          <p14:tracePt t="212620" x="6205538" y="4232275"/>
          <p14:tracePt t="212637" x="6180138" y="4224338"/>
          <p14:tracePt t="212654" x="6153150" y="4205288"/>
          <p14:tracePt t="212671" x="6143625" y="4205288"/>
          <p14:tracePt t="212687" x="6134100" y="4205288"/>
          <p14:tracePt t="212703" x="6126163" y="4205288"/>
          <p14:tracePt t="212745" x="6116638" y="4205288"/>
          <p14:tracePt t="212783" x="6108700" y="4205288"/>
          <p14:tracePt t="212834" x="6108700" y="4214813"/>
          <p14:tracePt t="212859" x="6108700" y="4224338"/>
          <p14:tracePt t="212885" x="6099175" y="4224338"/>
          <p14:tracePt t="213483" x="6099175" y="4214813"/>
          <p14:tracePt t="214184" x="6099175" y="4205288"/>
          <p14:tracePt t="218621" x="6099175" y="4214813"/>
          <p14:tracePt t="219035" x="6099175" y="4224338"/>
          <p14:tracePt t="219046" x="6099175" y="4232275"/>
          <p14:tracePt t="219072" x="6099175" y="4241800"/>
          <p14:tracePt t="219097" x="6099175" y="4259263"/>
          <p14:tracePt t="219123" x="6099175" y="4268788"/>
          <p14:tracePt t="219137" x="6108700" y="4276725"/>
          <p14:tracePt t="219148" x="6116638" y="4295775"/>
          <p14:tracePt t="219162" x="6116638" y="4303713"/>
          <p14:tracePt t="219174" x="6126163" y="4313238"/>
          <p14:tracePt t="219187" x="6134100" y="4322763"/>
          <p14:tracePt t="219204" x="6134100" y="4330700"/>
          <p14:tracePt t="219220" x="6134100" y="4340225"/>
          <p14:tracePt t="219239" x="6134100" y="4348163"/>
          <p14:tracePt t="219263" x="6134100" y="4357688"/>
          <p14:tracePt t="219326" x="6134100" y="4367213"/>
          <p14:tracePt t="219340" x="6134100" y="4375150"/>
          <p14:tracePt t="219352" x="6134100" y="4402138"/>
          <p14:tracePt t="219365" x="6134100" y="4419600"/>
          <p14:tracePt t="219377" x="6134100" y="4438650"/>
          <p14:tracePt t="219389" x="6134100" y="4446588"/>
          <p14:tracePt t="219404" x="6134100" y="4456113"/>
          <p14:tracePt t="219420" x="6126163" y="4465638"/>
          <p14:tracePt t="219440" x="6126163" y="4473575"/>
          <p14:tracePt t="219453" x="6126163" y="4465638"/>
          <p14:tracePt t="219530" x="6126163" y="4456113"/>
          <p14:tracePt t="219543" x="6126163" y="4438650"/>
          <p14:tracePt t="219555" x="6126163" y="4429125"/>
          <p14:tracePt t="219568" x="6126163" y="4411663"/>
          <p14:tracePt t="219581" x="6126163" y="4402138"/>
          <p14:tracePt t="219593" x="6126163" y="4394200"/>
          <p14:tracePt t="219606" x="6126163" y="4384675"/>
          <p14:tracePt t="219621" x="6126163" y="4375150"/>
          <p14:tracePt t="219656" x="6126163" y="4357688"/>
          <p14:tracePt t="219708" x="6126163" y="4330700"/>
          <p14:tracePt t="219721" x="6134100" y="4286250"/>
          <p14:tracePt t="219733" x="6143625" y="4197350"/>
          <p14:tracePt t="219746" x="6153150" y="4125913"/>
          <p14:tracePt t="219759" x="6161088" y="4062413"/>
          <p14:tracePt t="219772" x="6161088" y="4037013"/>
          <p14:tracePt t="219787" x="6161088" y="4010025"/>
          <p14:tracePt t="219804" x="6170613" y="3990975"/>
          <p14:tracePt t="219821" x="6170613" y="3965575"/>
          <p14:tracePt t="219837" x="6170613" y="3956050"/>
          <p14:tracePt t="219854" x="6170613" y="3938588"/>
          <p14:tracePt t="219870" x="6170613" y="3911600"/>
          <p14:tracePt t="219887" x="6170613" y="3902075"/>
          <p14:tracePt t="219912" x="6170613" y="3894138"/>
          <p14:tracePt t="219950" x="6170613" y="3911600"/>
          <p14:tracePt t="220040" x="6170613" y="3919538"/>
          <p14:tracePt t="220052" x="6170613" y="3929063"/>
          <p14:tracePt t="220065" x="6170613" y="3946525"/>
          <p14:tracePt t="220077" x="6161088" y="3973513"/>
          <p14:tracePt t="220089" x="6161088" y="4000500"/>
          <p14:tracePt t="220104" x="6161088" y="4027488"/>
          <p14:tracePt t="220121" x="6153150" y="4062413"/>
          <p14:tracePt t="220137" x="6143625" y="4143375"/>
          <p14:tracePt t="220154" x="6134100" y="4187825"/>
          <p14:tracePt t="220171" x="6134100" y="4251325"/>
          <p14:tracePt t="220187" x="6126163" y="4340225"/>
          <p14:tracePt t="220206" x="6116638" y="4375150"/>
          <p14:tracePt t="220221" x="6116638" y="4419600"/>
          <p14:tracePt t="220237" x="6108700" y="4491038"/>
          <p14:tracePt t="220256" x="6108700" y="4518025"/>
          <p14:tracePt t="220271" x="6108700" y="4545013"/>
          <p14:tracePt t="220287" x="6108700" y="4554538"/>
          <p14:tracePt t="220304" x="6108700" y="4581525"/>
          <p14:tracePt t="220321" x="6108700" y="4589463"/>
          <p14:tracePt t="220357" x="6108700" y="4598988"/>
          <p14:tracePt t="220370" x="6108700" y="4608513"/>
          <p14:tracePt t="220383" x="6108700" y="4625975"/>
          <p14:tracePt t="220395" x="6108700" y="4643438"/>
          <p14:tracePt t="220410" x="6099175" y="4652963"/>
          <p14:tracePt t="220421" x="6099175" y="4660900"/>
          <p14:tracePt t="220437" x="6099175" y="4670425"/>
          <p14:tracePt t="220454" x="6099175" y="4687888"/>
          <p14:tracePt t="220472" x="6089650" y="4714875"/>
          <p14:tracePt t="220487" x="6081713" y="4741863"/>
          <p14:tracePt t="220504" x="6081713" y="4768850"/>
          <p14:tracePt t="220521" x="6072188" y="4803775"/>
          <p14:tracePt t="220537" x="6062663" y="4822825"/>
          <p14:tracePt t="220561" x="6062663" y="4830763"/>
          <p14:tracePt t="220600" x="6062663" y="4840288"/>
          <p14:tracePt t="220624" x="6062663" y="4848225"/>
          <p14:tracePt t="220638" x="6062663" y="4857750"/>
          <p14:tracePt t="220663" x="6054725" y="4857750"/>
          <p14:tracePt t="220675" x="6054725" y="4875213"/>
          <p14:tracePt t="220689" x="6045200" y="4894263"/>
          <p14:tracePt t="220701" x="6045200" y="4911725"/>
          <p14:tracePt t="220714" x="6045200" y="4919663"/>
          <p14:tracePt t="220726" x="6045200" y="4929188"/>
          <p14:tracePt t="220740" x="6037263" y="4946650"/>
          <p14:tracePt t="220754" x="6037263" y="4956175"/>
          <p14:tracePt t="220777" x="6037263" y="4946650"/>
          <p14:tracePt t="220904" x="6037263" y="4929188"/>
          <p14:tracePt t="220917" x="6037263" y="4867275"/>
          <p14:tracePt t="220931" x="6037263" y="4759325"/>
          <p14:tracePt t="220943" x="6037263" y="4652963"/>
          <p14:tracePt t="220955" x="6037263" y="4581525"/>
          <p14:tracePt t="220971" x="6045200" y="4527550"/>
          <p14:tracePt t="220987" x="6045200" y="4483100"/>
          <p14:tracePt t="221004" x="6054725" y="4456113"/>
          <p14:tracePt t="221021" x="6054725" y="4446588"/>
          <p14:tracePt t="221038" x="6062663" y="4419600"/>
          <p14:tracePt t="221054" x="6081713" y="4357688"/>
          <p14:tracePt t="221071" x="6099175" y="4330700"/>
          <p14:tracePt t="221087" x="6108700" y="4303713"/>
          <p14:tracePt t="221104" x="6116638" y="4268788"/>
          <p14:tracePt t="221122" x="6116638" y="4259263"/>
          <p14:tracePt t="221137" x="6126163" y="4259263"/>
          <p14:tracePt t="221154" x="6126163" y="4251325"/>
          <p14:tracePt t="221185" x="6126163" y="4259263"/>
          <p14:tracePt t="221375" x="6126163" y="4268788"/>
          <p14:tracePt t="221388" x="6126163" y="4276725"/>
          <p14:tracePt t="221400" x="6126163" y="4303713"/>
          <p14:tracePt t="221414" x="6126163" y="4340225"/>
          <p14:tracePt t="221427" x="6126163" y="4367213"/>
          <p14:tracePt t="221439" x="6126163" y="4402138"/>
          <p14:tracePt t="221454" x="6116638" y="4438650"/>
          <p14:tracePt t="221471" x="6116638" y="4465638"/>
          <p14:tracePt t="221487" x="6108700" y="4510088"/>
          <p14:tracePt t="221504" x="6108700" y="4537075"/>
          <p14:tracePt t="221521" x="6099175" y="4562475"/>
          <p14:tracePt t="221537" x="6089650" y="4643438"/>
          <p14:tracePt t="221555" x="6089650" y="4687888"/>
          <p14:tracePt t="221571" x="6089650" y="4724400"/>
          <p14:tracePt t="221587" x="6081713" y="4786313"/>
          <p14:tracePt t="221605" x="6081713" y="4803775"/>
          <p14:tracePt t="221621" x="6081713" y="4813300"/>
          <p14:tracePt t="221637" x="6081713" y="4822825"/>
          <p14:tracePt t="221653" x="6081713" y="4830763"/>
          <p14:tracePt t="221670" x="6081713" y="4822825"/>
          <p14:tracePt t="221873" x="6081713" y="4803775"/>
          <p14:tracePt t="221885" x="6081713" y="4768850"/>
          <p14:tracePt t="221897" x="6081713" y="4732338"/>
          <p14:tracePt t="221911" x="6081713" y="4687888"/>
          <p14:tracePt t="221922" x="6089650" y="4625975"/>
          <p14:tracePt t="221938" x="6099175" y="4572000"/>
          <p14:tracePt t="221954" x="6108700" y="4545013"/>
          <p14:tracePt t="221971" x="6108700" y="4518025"/>
          <p14:tracePt t="221988" x="6116638" y="4500563"/>
          <p14:tracePt t="222004" x="6116638" y="4491038"/>
          <p14:tracePt t="222051" x="6116638" y="4483100"/>
          <p14:tracePt t="222063" x="6116638" y="4473575"/>
          <p14:tracePt t="222076" x="6126163" y="4465638"/>
          <p14:tracePt t="222088" x="6126163" y="4456113"/>
          <p14:tracePt t="222104" x="6126163" y="4446588"/>
          <p14:tracePt t="222121" x="6126163" y="4438650"/>
          <p14:tracePt t="222137" x="6126163" y="4429125"/>
          <p14:tracePt t="222177" x="6126163" y="4438650"/>
          <p14:tracePt t="222305" x="6126163" y="4446588"/>
          <p14:tracePt t="222331" x="6126163" y="4465638"/>
          <p14:tracePt t="222343" x="6126163" y="4473575"/>
          <p14:tracePt t="222356" x="6126163" y="4491038"/>
          <p14:tracePt t="222383" x="6126163" y="4518025"/>
          <p14:tracePt t="222393" x="6126163" y="4537075"/>
          <p14:tracePt t="222407" x="6126163" y="4572000"/>
          <p14:tracePt t="222419" x="6116638" y="4616450"/>
          <p14:tracePt t="222431" x="6108700" y="4670425"/>
          <p14:tracePt t="222447" x="6089650" y="4732338"/>
          <p14:tracePt t="222457" x="6081713" y="4768850"/>
          <p14:tracePt t="222472" x="6072188" y="4813300"/>
          <p14:tracePt t="222487" x="6062663" y="4840288"/>
          <p14:tracePt t="222504" x="6054725" y="4867275"/>
          <p14:tracePt t="222522" x="6054725" y="4884738"/>
          <p14:tracePt t="222537" x="6054725" y="4894263"/>
          <p14:tracePt t="222554" x="6054725" y="4902200"/>
          <p14:tracePt t="222571" x="6054725" y="4938713"/>
          <p14:tracePt t="222587" x="6045200" y="4946650"/>
          <p14:tracePt t="222604" x="6045200" y="4956175"/>
          <p14:tracePt t="222621" x="6045200" y="4946650"/>
          <p14:tracePt t="222737" x="6045200" y="4919663"/>
          <p14:tracePt t="222751" x="6045200" y="4894263"/>
          <p14:tracePt t="222763" x="6045200" y="4857750"/>
          <p14:tracePt t="222776" x="6045200" y="4795838"/>
          <p14:tracePt t="222789" x="6054725" y="4724400"/>
          <p14:tracePt t="222804" x="6062663" y="4660900"/>
          <p14:tracePt t="222820" x="6072188" y="4598988"/>
          <p14:tracePt t="222837" x="6089650" y="4537075"/>
          <p14:tracePt t="222854" x="6089650" y="4518025"/>
          <p14:tracePt t="222871" x="6089650" y="4510088"/>
          <p14:tracePt t="222887" x="6089650" y="4491038"/>
          <p14:tracePt t="222905" x="6099175" y="4483100"/>
          <p14:tracePt t="222992" x="6108700" y="4456113"/>
          <p14:tracePt t="223005" x="6108700" y="4419600"/>
          <p14:tracePt t="223017" x="6116638" y="4394200"/>
          <p14:tracePt t="223031" x="6126163" y="4375150"/>
          <p14:tracePt t="223043" x="6143625" y="4348163"/>
          <p14:tracePt t="223057" x="6143625" y="4340225"/>
          <p14:tracePt t="223071" x="6143625" y="4330700"/>
          <p14:tracePt t="223087" x="6143625" y="4322763"/>
          <p14:tracePt t="223104" x="6143625" y="4330700"/>
          <p14:tracePt t="223210" x="6143625" y="4340225"/>
          <p14:tracePt t="223221" x="6143625" y="4348163"/>
          <p14:tracePt t="223234" x="6143625" y="4357688"/>
          <p14:tracePt t="223247" x="6143625" y="4367213"/>
          <p14:tracePt t="223263" x="6143625" y="4375150"/>
          <p14:tracePt t="223273" x="6143625" y="4384675"/>
          <p14:tracePt t="223287" x="6143625" y="4402138"/>
          <p14:tracePt t="223304" x="6143625" y="4429125"/>
          <p14:tracePt t="223321" x="6143625" y="4483100"/>
          <p14:tracePt t="223338" x="6134100" y="4537075"/>
          <p14:tracePt t="223354" x="6116638" y="4581525"/>
          <p14:tracePt t="223371" x="6081713" y="4687888"/>
          <p14:tracePt t="223388" x="6062663" y="4741863"/>
          <p14:tracePt t="223404" x="6054725" y="4803775"/>
          <p14:tracePt t="223421" x="6027738" y="4938713"/>
          <p14:tracePt t="223438" x="6018213" y="4983163"/>
          <p14:tracePt t="223454" x="6010275" y="5027613"/>
          <p14:tracePt t="223471" x="6010275" y="5045075"/>
          <p14:tracePt t="223471" x="6000750" y="5062538"/>
          <p14:tracePt t="223489" x="6000750" y="5072063"/>
          <p14:tracePt t="223504" x="6000750" y="5081588"/>
          <p14:tracePt t="223527" x="6000750" y="5072063"/>
          <p14:tracePt t="223669" x="6000750" y="5027613"/>
          <p14:tracePt t="223680" x="6000750" y="4956175"/>
          <p14:tracePt t="223692" x="6000750" y="4894263"/>
          <p14:tracePt t="223705" x="6000750" y="4830763"/>
          <p14:tracePt t="223721" x="6000750" y="4786313"/>
          <p14:tracePt t="223738" x="6010275" y="4732338"/>
          <p14:tracePt t="223754" x="6018213" y="4670425"/>
          <p14:tracePt t="223771" x="6027738" y="4643438"/>
          <p14:tracePt t="223788" x="6037263" y="4616450"/>
          <p14:tracePt t="223804" x="6054725" y="4572000"/>
          <p14:tracePt t="223821" x="6062663" y="4562475"/>
          <p14:tracePt t="223838" x="6062663" y="4545013"/>
          <p14:tracePt t="223855" x="6062663" y="4537075"/>
          <p14:tracePt t="223872" x="6072188" y="4527550"/>
          <p14:tracePt t="223887" x="6072188" y="4518025"/>
          <p14:tracePt t="223947" x="6072188" y="4510088"/>
          <p14:tracePt t="224086" x="6072188" y="4491038"/>
          <p14:tracePt t="224100" x="6081713" y="4465638"/>
          <p14:tracePt t="224112" x="6081713" y="4438650"/>
          <p14:tracePt t="224125" x="6081713" y="4419600"/>
          <p14:tracePt t="224138" x="6089650" y="4402138"/>
          <p14:tracePt t="224154" x="6089650" y="4394200"/>
          <p14:tracePt t="224171" x="6089650" y="4384675"/>
          <p14:tracePt t="224187" x="6089650" y="4394200"/>
          <p14:tracePt t="224608" x="6089650" y="4402138"/>
          <p14:tracePt t="224622" x="6089650" y="4419600"/>
          <p14:tracePt t="224635" x="6089650" y="4446588"/>
          <p14:tracePt t="224647" x="6089650" y="4465638"/>
          <p14:tracePt t="224660" x="6089650" y="4483100"/>
          <p14:tracePt t="224672" x="6089650" y="4491038"/>
          <p14:tracePt t="224689" x="6089650" y="4510088"/>
          <p14:tracePt t="224704" x="6089650" y="4527550"/>
          <p14:tracePt t="224721" x="6089650" y="4572000"/>
          <p14:tracePt t="224738" x="6089650" y="4581525"/>
          <p14:tracePt t="224754" x="6089650" y="4589463"/>
          <p14:tracePt t="224771" x="6089650" y="4608513"/>
          <p14:tracePt t="224787" x="6081713" y="4625975"/>
          <p14:tracePt t="224804" x="6081713" y="4633913"/>
          <p14:tracePt t="224821" x="6072188" y="4660900"/>
          <p14:tracePt t="224839" x="6072188" y="4679950"/>
          <p14:tracePt t="224854" x="6072188" y="4697413"/>
          <p14:tracePt t="224871" x="6072188" y="4714875"/>
          <p14:tracePt t="224887" x="6072188" y="4741863"/>
          <p14:tracePt t="224905" x="6072188" y="4759325"/>
          <p14:tracePt t="224922" x="6072188" y="4768850"/>
          <p14:tracePt t="224937" x="6062663" y="4776788"/>
          <p14:tracePt t="224955" x="6062663" y="4786313"/>
          <p14:tracePt t="224971" x="6062663" y="4795838"/>
          <p14:tracePt t="226765" x="6062663" y="4786313"/>
          <p14:tracePt t="229341" x="6062663" y="4776788"/>
          <p14:tracePt t="229600" x="6062663" y="4768850"/>
          <p14:tracePt t="229613" x="6062663" y="4741863"/>
          <p14:tracePt t="229624" x="6062663" y="4705350"/>
          <p14:tracePt t="229637" x="6054725" y="4679950"/>
          <p14:tracePt t="229649" x="6054725" y="4652963"/>
          <p14:tracePt t="229662" x="6054725" y="4625975"/>
          <p14:tracePt t="229676" x="6054725" y="4616450"/>
          <p14:tracePt t="229689" x="6054725" y="4598988"/>
          <p14:tracePt t="229705" x="6054725" y="4589463"/>
          <p14:tracePt t="229721" x="6054725" y="4545013"/>
          <p14:tracePt t="229739" x="6054725" y="4518025"/>
          <p14:tracePt t="229754" x="6054725" y="4483100"/>
          <p14:tracePt t="229771" x="6054725" y="4465638"/>
          <p14:tracePt t="229788" x="6054725" y="4438650"/>
          <p14:tracePt t="229805" x="6054725" y="4429125"/>
          <p14:tracePt t="229821" x="6062663" y="4419600"/>
          <p14:tracePt t="229838" x="6062663" y="4411663"/>
          <p14:tracePt t="230746" x="6062663" y="4419600"/>
          <p14:tracePt t="231393" x="6062663" y="4429125"/>
          <p14:tracePt t="232068" x="6062663" y="4438650"/>
          <p14:tracePt t="232132" x="6062663" y="4446588"/>
          <p14:tracePt t="232195" x="6062663" y="4456113"/>
          <p14:tracePt t="232234" x="6062663" y="4465638"/>
          <p14:tracePt t="232259" x="6062663" y="4473575"/>
          <p14:tracePt t="232297" x="6062663" y="4483100"/>
          <p14:tracePt t="232337" x="6062663" y="4500563"/>
          <p14:tracePt t="232361" x="6062663" y="4510088"/>
          <p14:tracePt t="232386" x="6072188" y="4510088"/>
          <p14:tracePt t="232399" x="6072188" y="4518025"/>
          <p14:tracePt t="232413" x="6072188" y="4527550"/>
          <p14:tracePt t="232425" x="6072188" y="4537075"/>
          <p14:tracePt t="232463" x="6072188" y="4554538"/>
          <p14:tracePt t="232488" x="6072188" y="4562475"/>
          <p14:tracePt t="232514" x="6072188" y="4581525"/>
          <p14:tracePt t="232833" x="6072188" y="4598988"/>
          <p14:tracePt t="232845" x="6072188" y="4633913"/>
          <p14:tracePt t="232857" x="6072188" y="4670425"/>
          <p14:tracePt t="232871" x="6062663" y="4724400"/>
          <p14:tracePt t="232883" x="6054725" y="4759325"/>
          <p14:tracePt t="232895" x="6045200" y="4786313"/>
          <p14:tracePt t="232908" x="6037263" y="4830763"/>
          <p14:tracePt t="232922" x="6037263" y="4867275"/>
          <p14:tracePt t="232938" x="6027738" y="4894263"/>
          <p14:tracePt t="232954" x="6027738" y="4938713"/>
          <p14:tracePt t="232973" x="6018213" y="4965700"/>
          <p14:tracePt t="232989" x="6018213" y="4991100"/>
          <p14:tracePt t="233004" x="6010275" y="5010150"/>
          <p14:tracePt t="233021" x="6000750" y="5054600"/>
          <p14:tracePt t="233038" x="6000750" y="5081588"/>
          <p14:tracePt t="233054" x="6000750" y="5108575"/>
          <p14:tracePt t="233071" x="6000750" y="5143500"/>
          <p14:tracePt t="233088" x="6000750" y="5160963"/>
          <p14:tracePt t="233104" x="6000750" y="5180013"/>
          <p14:tracePt t="233121" x="6000750" y="5205413"/>
          <p14:tracePt t="233139" x="5991225" y="5205413"/>
          <p14:tracePt t="233154" x="5991225" y="5214938"/>
          <p14:tracePt t="233171" x="5991225" y="5224463"/>
          <p14:tracePt t="233189" x="5991225" y="5232400"/>
          <p14:tracePt t="233204" x="5991225" y="5241925"/>
          <p14:tracePt t="233291" x="5991225" y="5251450"/>
          <p14:tracePt t="233775" x="5991225" y="5268913"/>
          <p14:tracePt t="233788" x="5991225" y="5295900"/>
          <p14:tracePt t="233801" x="5991225" y="5322888"/>
          <p14:tracePt t="233812" x="5991225" y="5348288"/>
          <p14:tracePt t="233825" x="5991225" y="5402263"/>
          <p14:tracePt t="233841" x="5991225" y="5456238"/>
          <p14:tracePt t="233854" x="5991225" y="5510213"/>
          <p14:tracePt t="233871" x="5991225" y="5626100"/>
          <p14:tracePt t="233889" x="5991225" y="5697538"/>
          <p14:tracePt t="233904" x="5991225" y="5768975"/>
          <p14:tracePt t="233920" x="5991225" y="5822950"/>
          <p14:tracePt t="233920" x="5991225" y="5884863"/>
          <p14:tracePt t="233939" x="5991225" y="5946775"/>
          <p14:tracePt t="233954" x="5991225" y="5991225"/>
          <p14:tracePt t="233971" x="5991225" y="6018213"/>
          <p14:tracePt t="233987" x="5991225" y="6062663"/>
          <p14:tracePt t="234004" x="5991225" y="6081713"/>
          <p14:tracePt t="234020" x="5991225" y="6099175"/>
          <p14:tracePt t="234037" x="5991225" y="6108700"/>
          <p14:tracePt t="234055" x="5991225" y="6116638"/>
          <p14:tracePt t="234091" x="5991225" y="6108700"/>
          <p14:tracePt t="234296" x="5991225" y="6099175"/>
          <p14:tracePt t="234308" x="5991225" y="6089650"/>
          <p14:tracePt t="234322" x="5991225" y="6081713"/>
          <p14:tracePt t="234334" x="5991225" y="6072188"/>
          <p14:tracePt t="234359" x="5991225" y="6062663"/>
          <p14:tracePt t="234371" x="5991225" y="6054725"/>
          <p14:tracePt t="234385" x="5991225" y="6027738"/>
          <p14:tracePt t="234398" x="5991225" y="6000750"/>
          <p14:tracePt t="234410" x="5991225" y="5973763"/>
          <p14:tracePt t="234423" x="5991225" y="5965825"/>
          <p14:tracePt t="234438" x="5991225" y="5956300"/>
          <p14:tracePt t="234453" x="5991225" y="5946775"/>
          <p14:tracePt t="234470" x="5991225" y="5938838"/>
          <p14:tracePt t="234487" x="5991225" y="5929313"/>
          <p14:tracePt t="234504" x="5991225" y="5919788"/>
          <p14:tracePt t="234640" x="5991225" y="5911850"/>
          <p14:tracePt t="234666" x="5991225" y="5902325"/>
          <p14:tracePt t="234679" x="5983288" y="5894388"/>
          <p14:tracePt t="234690" x="5983288" y="5884863"/>
          <p14:tracePt t="234704" x="5983288" y="5875338"/>
          <p14:tracePt t="234756" x="5983288" y="5867400"/>
          <p14:tracePt t="234818" x="5983288" y="5857875"/>
          <p14:tracePt t="235047" x="5983288" y="5848350"/>
          <p14:tracePt t="235225" x="5973763" y="5848350"/>
          <p14:tracePt t="235239" x="5965825" y="5848350"/>
          <p14:tracePt t="235302" x="5956300" y="5848350"/>
          <p14:tracePt t="235340" x="5946775" y="5848350"/>
          <p14:tracePt t="235378" x="5946775" y="5840413"/>
          <p14:tracePt t="235390" x="5946775" y="5830888"/>
          <p14:tracePt t="235429" x="5938838" y="5822950"/>
          <p14:tracePt t="235469" x="5938838" y="5813425"/>
          <p14:tracePt t="235505" x="5938838" y="5803900"/>
          <p14:tracePt t="235555" x="5938838" y="5795963"/>
          <p14:tracePt t="235659" x="5946775" y="5795963"/>
          <p14:tracePt t="235670" x="5956300" y="5786438"/>
          <p14:tracePt t="235683" x="5973763" y="5786438"/>
          <p14:tracePt t="235697" x="5983288" y="5786438"/>
          <p14:tracePt t="235722" x="5991225" y="5786438"/>
          <p14:tracePt t="235775" x="6000750" y="5786438"/>
          <p14:tracePt t="235786" x="6010275" y="5786438"/>
          <p14:tracePt t="235810" x="6018213" y="5786438"/>
          <p14:tracePt t="235825" x="6027738" y="5795963"/>
          <p14:tracePt t="235848" x="6037263" y="5803900"/>
          <p14:tracePt t="235862" x="6045200" y="5813425"/>
          <p14:tracePt t="235900" x="6045200" y="5822950"/>
          <p14:tracePt t="235913" x="6045200" y="5830888"/>
          <p14:tracePt t="235938" x="6045200" y="5840413"/>
          <p14:tracePt t="235951" x="6045200" y="5848350"/>
          <p14:tracePt t="235989" x="6045200" y="5857875"/>
          <p14:tracePt t="236040" x="6037263" y="5857875"/>
          <p14:tracePt t="236103" x="6027738" y="5857875"/>
          <p14:tracePt t="236115" x="6018213" y="5857875"/>
          <p14:tracePt t="236141" x="6010275" y="5848350"/>
          <p14:tracePt t="236155" x="6000750" y="5840413"/>
          <p14:tracePt t="236167" x="5991225" y="5830888"/>
          <p14:tracePt t="236179" x="5991225" y="5822950"/>
          <p14:tracePt t="236193" x="5983288" y="5813425"/>
          <p14:tracePt t="236206" x="5973763" y="5813425"/>
          <p14:tracePt t="236221" x="5973763" y="5795963"/>
          <p14:tracePt t="236238" x="5973763" y="5786438"/>
          <p14:tracePt t="236269" x="5973763" y="5776913"/>
          <p14:tracePt t="237190" x="5983288" y="5776913"/>
          <p14:tracePt t="238154" x="5983288" y="5786438"/>
          <p14:tracePt t="239890" x="5983288" y="5776913"/>
          <p14:tracePt t="240319" x="5983288" y="5768975"/>
          <p14:tracePt t="241081" x="5983288" y="5759450"/>
          <p14:tracePt t="243059" x="5991225" y="5759450"/>
          <p14:tracePt t="243271" x="5991225" y="5751513"/>
          <p14:tracePt t="243410" x="5991225" y="5741988"/>
          <p14:tracePt t="243474" x="5991225" y="5732463"/>
          <p14:tracePt t="243511" x="5991225" y="5724525"/>
          <p14:tracePt t="243526" x="5991225" y="5715000"/>
          <p14:tracePt t="243550" x="5983288" y="5715000"/>
          <p14:tracePt t="243576" x="5983288" y="5705475"/>
          <p14:tracePt t="243589" x="5973763" y="5705475"/>
          <p14:tracePt t="243601" x="5973763" y="5697538"/>
          <p14:tracePt t="243626" x="5965825" y="5697538"/>
          <p14:tracePt t="243640" x="5965825" y="5688013"/>
          <p14:tracePt t="243652" x="5956300" y="5680075"/>
          <p14:tracePt t="243677" x="5946775" y="5680075"/>
          <p14:tracePt t="243716" x="5946775" y="5670550"/>
          <p14:tracePt t="243741" x="5938838" y="5670550"/>
          <p14:tracePt t="243755" x="5938838" y="5661025"/>
          <p14:tracePt t="243792" x="5929313" y="5661025"/>
          <p14:tracePt t="243806" x="5929313" y="5653088"/>
          <p14:tracePt t="243817" x="5919788" y="5653088"/>
          <p14:tracePt t="243843" x="5911850" y="5643563"/>
          <p14:tracePt t="243882" x="5902325" y="5643563"/>
          <p14:tracePt t="243906" x="5894388" y="5634038"/>
          <p14:tracePt t="243932" x="5884863" y="5634038"/>
          <p14:tracePt t="243957" x="5875338" y="5626100"/>
          <p14:tracePt t="243983" x="5867400" y="5626100"/>
          <p14:tracePt t="244008" x="5857875" y="5626100"/>
          <p14:tracePt t="244034" x="5848350" y="5626100"/>
          <p14:tracePt t="244072" x="5840413" y="5626100"/>
          <p14:tracePt t="244111" x="5830888" y="5626100"/>
          <p14:tracePt t="244123" x="5830888" y="5616575"/>
          <p14:tracePt t="244148" x="5822950" y="5616575"/>
          <p14:tracePt t="244162" x="5813425" y="5616575"/>
          <p14:tracePt t="244186" x="5803900" y="5626100"/>
          <p14:tracePt t="244455" x="5803900" y="5634038"/>
          <p14:tracePt t="244467" x="5803900" y="5643563"/>
          <p14:tracePt t="244479" x="5803900" y="5653088"/>
          <p14:tracePt t="244491" x="5803900" y="5661025"/>
          <p14:tracePt t="244505" x="5795963" y="5661025"/>
          <p14:tracePt t="244521" x="5795963" y="5670550"/>
          <p14:tracePt t="244538" x="5795963" y="5680075"/>
          <p14:tracePt t="244555" x="5786438" y="5680075"/>
          <p14:tracePt t="245320" x="5776913" y="5680075"/>
          <p14:tracePt t="245333" x="5759450" y="5680075"/>
          <p14:tracePt t="245346" x="5741988" y="5680075"/>
          <p14:tracePt t="245357" x="5715000" y="5680075"/>
          <p14:tracePt t="245371" x="5688013" y="5680075"/>
          <p14:tracePt t="245388" x="5670550" y="5680075"/>
          <p14:tracePt t="245405" x="5634038" y="5670550"/>
          <p14:tracePt t="245422" x="5626100" y="5670550"/>
          <p14:tracePt t="245439" x="5608638" y="5670550"/>
          <p14:tracePt t="245455" x="5599113" y="5661025"/>
          <p14:tracePt t="339107" x="5599113" y="5653088"/>
          <p14:tracePt t="339303" x="5653088" y="5599113"/>
          <p14:tracePt t="339317" x="5840413" y="5322888"/>
          <p14:tracePt t="339331" x="6215063" y="4697413"/>
          <p14:tracePt t="339343" x="6518275" y="4081463"/>
          <p14:tracePt t="339358" x="6732588" y="3633788"/>
          <p14:tracePt t="339375" x="6894513" y="3197225"/>
          <p14:tracePt t="339392" x="7000875" y="2679700"/>
          <p14:tracePt t="339408" x="7000875" y="2544763"/>
          <p14:tracePt t="339424" x="7000875" y="2419350"/>
          <p14:tracePt t="339442" x="6911975" y="2062163"/>
          <p14:tracePt t="339458" x="6823075" y="1901825"/>
          <p14:tracePt t="339474" x="6715125" y="1714500"/>
          <p14:tracePt t="339490" x="6562725" y="1490663"/>
          <p14:tracePt t="339490" x="6456363" y="1339850"/>
          <p14:tracePt t="339508" x="6367463" y="1231900"/>
          <p14:tracePt t="339523" x="6286500" y="1160463"/>
          <p14:tracePt t="339540" x="6215063" y="1089025"/>
          <p14:tracePt t="339559" x="6242050" y="1062038"/>
          <p14:tracePt t="339763" x="6276975" y="1009650"/>
          <p14:tracePt t="339775" x="6340475" y="919163"/>
          <p14:tracePt t="339789" x="6446838" y="785813"/>
          <p14:tracePt t="339800" x="6527800" y="642938"/>
          <p14:tracePt t="339814" x="6581775" y="536575"/>
          <p14:tracePt t="339826" x="6608763" y="438150"/>
          <p14:tracePt t="339841" x="6626225" y="347663"/>
          <p14:tracePt t="339858" x="6643688" y="285750"/>
          <p14:tracePt t="339874" x="6643688" y="214313"/>
          <p14:tracePt t="339892" x="6643688" y="196850"/>
          <p14:tracePt t="339908" x="6643688" y="179388"/>
          <p14:tracePt t="339924" x="6626225" y="160338"/>
          <p14:tracePt t="339943" x="6626225" y="152400"/>
          <p14:tracePt t="339958" x="6616700" y="142875"/>
          <p14:tracePt t="339974" x="6616700" y="133350"/>
          <p14:tracePt t="339992" x="6608763" y="133350"/>
          <p14:tracePt t="340008" x="6599238" y="133350"/>
          <p14:tracePt t="340272" x="6599238" y="142875"/>
          <p14:tracePt t="340350" x="6599238" y="152400"/>
          <p14:tracePt t="340374" x="6589713" y="179388"/>
          <p14:tracePt t="340387" x="6581775" y="204788"/>
          <p14:tracePt t="340399" x="6572250" y="231775"/>
          <p14:tracePt t="340412" x="6572250" y="258763"/>
          <p14:tracePt t="340425" x="6562725" y="303213"/>
          <p14:tracePt t="340441" x="6554788" y="393700"/>
          <p14:tracePt t="340458" x="6537325" y="473075"/>
          <p14:tracePt t="340474" x="6527800" y="500063"/>
          <p14:tracePt t="340668" x="6510338" y="544513"/>
          <p14:tracePt t="340680" x="6473825" y="652463"/>
          <p14:tracePt t="340692" x="6419850" y="866775"/>
          <p14:tracePt t="340706" x="6367463" y="1098550"/>
          <p14:tracePt t="340718" x="6330950" y="1268413"/>
          <p14:tracePt t="340730" x="6286500" y="1482725"/>
          <p14:tracePt t="340744" x="6276975" y="1608138"/>
          <p14:tracePt t="340758" x="6269038" y="1724025"/>
          <p14:tracePt t="340774" x="6269038" y="1822450"/>
          <p14:tracePt t="340791" x="6269038" y="1946275"/>
          <p14:tracePt t="340809" x="6269038" y="1990725"/>
          <p14:tracePt t="340824" x="6269038" y="2054225"/>
          <p14:tracePt t="340841" x="6269038" y="2125663"/>
          <p14:tracePt t="340859" x="6276975" y="2276475"/>
          <p14:tracePt t="340874" x="6276975" y="2330450"/>
          <p14:tracePt t="340891" x="6276975" y="2357438"/>
          <p14:tracePt t="340908" x="6276975" y="2384425"/>
          <p14:tracePt t="340925" x="6276975" y="2393950"/>
          <p14:tracePt t="340942" x="6276975" y="2401888"/>
          <p14:tracePt t="340961" x="6286500" y="2401888"/>
          <p14:tracePt t="341165" x="6296025" y="2401888"/>
          <p14:tracePt t="341240" x="6303963" y="2401888"/>
          <p14:tracePt t="341266" x="6303963" y="2411413"/>
          <p14:tracePt t="341279" x="6313488" y="2419350"/>
          <p14:tracePt t="341304" x="6323013" y="2428875"/>
          <p14:tracePt t="341343" x="6323013" y="2438400"/>
          <p14:tracePt t="341354" x="6330950" y="2446338"/>
          <p14:tracePt t="341367" x="6330950" y="2455863"/>
          <p14:tracePt t="341380" x="6340475" y="2465388"/>
          <p14:tracePt t="341393" x="6340475" y="2473325"/>
          <p14:tracePt t="341408" x="6340475" y="2482850"/>
          <p14:tracePt t="341597" x="6348413" y="2482850"/>
          <p14:tracePt t="341622" x="6348413" y="2490788"/>
          <p14:tracePt t="341648" x="6357938" y="2509838"/>
          <p14:tracePt t="341674" x="6367463" y="2527300"/>
          <p14:tracePt t="341686" x="6367463" y="2544763"/>
          <p14:tracePt t="341699" x="6384925" y="2554288"/>
          <p14:tracePt t="341712" x="6394450" y="2581275"/>
          <p14:tracePt t="341725" x="6394450" y="2608263"/>
          <p14:tracePt t="341741" x="6402388" y="2625725"/>
          <p14:tracePt t="341758" x="6419850" y="2652713"/>
          <p14:tracePt t="341758" x="6419850" y="2670175"/>
          <p14:tracePt t="341776" x="6419850" y="2697163"/>
          <p14:tracePt t="341791" x="6429375" y="2741613"/>
          <p14:tracePt t="341808" x="6429375" y="2786063"/>
          <p14:tracePt t="341826" x="6438900" y="2813050"/>
          <p14:tracePt t="341842" x="6438900" y="2830513"/>
          <p14:tracePt t="341858" x="6438900" y="2847975"/>
          <p14:tracePt t="341874" x="6438900" y="2874963"/>
          <p14:tracePt t="341891" x="6438900" y="2901950"/>
          <p14:tracePt t="341908" x="6438900" y="2911475"/>
          <p14:tracePt t="341924" x="6438900" y="2938463"/>
          <p14:tracePt t="341943" x="6438900" y="2955925"/>
          <p14:tracePt t="341958" x="6438900" y="2965450"/>
          <p14:tracePt t="341975" x="6419850" y="3000375"/>
          <p14:tracePt t="341993" x="6419850" y="3017838"/>
          <p14:tracePt t="342008" x="6411913" y="3036888"/>
          <p14:tracePt t="342024" x="6402388" y="3062288"/>
          <p14:tracePt t="342041" x="6384925" y="3116263"/>
          <p14:tracePt t="342059" x="6367463" y="3143250"/>
          <p14:tracePt t="342074" x="6357938" y="3170238"/>
          <p14:tracePt t="342091" x="6340475" y="3224213"/>
          <p14:tracePt t="342108" x="6330950" y="3251200"/>
          <p14:tracePt t="342124" x="6323013" y="3276600"/>
          <p14:tracePt t="342141" x="6296025" y="3330575"/>
          <p14:tracePt t="342159" x="6286500" y="3357563"/>
          <p14:tracePt t="342175" x="6276975" y="3384550"/>
          <p14:tracePt t="342191" x="6242050" y="3455988"/>
          <p14:tracePt t="342209" x="6224588" y="3500438"/>
          <p14:tracePt t="342224" x="6215063" y="3544888"/>
          <p14:tracePt t="342241" x="6188075" y="3625850"/>
          <p14:tracePt t="342259" x="6170613" y="3660775"/>
          <p14:tracePt t="342274" x="6170613" y="3679825"/>
          <p14:tracePt t="342291" x="6170613" y="3697288"/>
          <p14:tracePt t="342309" x="6161088" y="3697288"/>
          <p14:tracePt t="342324" x="6161088" y="3714750"/>
          <p14:tracePt t="342679" x="6153150" y="3741738"/>
          <p14:tracePt t="342693" x="6153150" y="3795713"/>
          <p14:tracePt t="342705" x="6143625" y="3867150"/>
          <p14:tracePt t="342717" x="6143625" y="3919538"/>
          <p14:tracePt t="342731" x="6143625" y="3983038"/>
          <p14:tracePt t="342743" x="6134100" y="4037013"/>
          <p14:tracePt t="342758" x="6134100" y="4081463"/>
          <p14:tracePt t="342774" x="6134100" y="4108450"/>
          <p14:tracePt t="342791" x="6134100" y="4152900"/>
          <p14:tracePt t="342808" x="6134100" y="4179888"/>
          <p14:tracePt t="342824" x="6134100" y="4205288"/>
          <p14:tracePt t="342841" x="6134100" y="4268788"/>
          <p14:tracePt t="342859" x="6134100" y="4286250"/>
          <p14:tracePt t="342874" x="6134100" y="4313238"/>
          <p14:tracePt t="342891" x="6134100" y="4340225"/>
          <p14:tracePt t="342908" x="6134100" y="4375150"/>
          <p14:tracePt t="342924" x="6134100" y="4384675"/>
          <p14:tracePt t="342941" x="6134100" y="4394200"/>
          <p14:tracePt t="342958" x="6134100" y="4402138"/>
          <p14:tracePt t="342974" x="6134100" y="4411663"/>
          <p14:tracePt t="342991" x="6134100" y="4419600"/>
          <p14:tracePt t="343008" x="6134100" y="4429125"/>
          <p14:tracePt t="343686" x="6134100" y="4446588"/>
          <p14:tracePt t="343698" x="6134100" y="4473575"/>
          <p14:tracePt t="343712" x="6126163" y="4510088"/>
          <p14:tracePt t="343724" x="6126163" y="4554538"/>
          <p14:tracePt t="343736" x="6116638" y="4608513"/>
          <p14:tracePt t="343749" x="6108700" y="4670425"/>
          <p14:tracePt t="343762" x="6108700" y="4714875"/>
          <p14:tracePt t="343776" x="6108700" y="4759325"/>
          <p14:tracePt t="343791" x="6108700" y="4803775"/>
          <p14:tracePt t="343808" x="6108700" y="4840288"/>
          <p14:tracePt t="343808" x="6108700" y="4875213"/>
          <p14:tracePt t="343826" x="6108700" y="4902200"/>
          <p14:tracePt t="343841" x="6108700" y="4938713"/>
          <p14:tracePt t="343858" x="6108700" y="4973638"/>
          <p14:tracePt t="343874" x="6108700" y="5045075"/>
          <p14:tracePt t="343892" x="6108700" y="5072063"/>
          <p14:tracePt t="343908" x="6108700" y="5108575"/>
          <p14:tracePt t="343924" x="6108700" y="5160963"/>
          <p14:tracePt t="343942" x="6108700" y="5187950"/>
          <p14:tracePt t="343957" x="6108700" y="5205413"/>
          <p14:tracePt t="343974" x="6108700" y="5251450"/>
          <p14:tracePt t="343992" x="6108700" y="5268913"/>
          <p14:tracePt t="344008" x="6108700" y="5286375"/>
          <p14:tracePt t="344024" x="6108700" y="5303838"/>
          <p14:tracePt t="344041" x="6108700" y="5340350"/>
          <p14:tracePt t="344058" x="6108700" y="5357813"/>
          <p14:tracePt t="344074" x="6108700" y="5367338"/>
          <p14:tracePt t="344092" x="6108700" y="5375275"/>
          <p14:tracePt t="344336" x="6108700" y="5402263"/>
          <p14:tracePt t="344346" x="6108700" y="5419725"/>
          <p14:tracePt t="344361" x="6108700" y="5438775"/>
          <p14:tracePt t="344372" x="6108700" y="5456238"/>
          <p14:tracePt t="344386" x="6108700" y="5473700"/>
          <p14:tracePt t="344398" x="6108700" y="5491163"/>
          <p14:tracePt t="344414" x="6108700" y="5510213"/>
          <p14:tracePt t="344426" x="6108700" y="5537200"/>
          <p14:tracePt t="344441" x="6108700" y="5562600"/>
          <p14:tracePt t="344458" x="6108700" y="5589588"/>
          <p14:tracePt t="344475" x="6108700" y="5616575"/>
          <p14:tracePt t="344491" x="6108700" y="5626100"/>
          <p14:tracePt t="344508" x="6108700" y="5634038"/>
          <p14:tracePt t="344524" x="6108700" y="5653088"/>
          <p14:tracePt t="344542" x="6108700" y="5661025"/>
          <p14:tracePt t="344565" x="6108700" y="5670550"/>
          <p14:tracePt t="344589" x="6108700" y="5680075"/>
          <p14:tracePt t="344629" x="6099175" y="5688013"/>
          <p14:tracePt t="344642" x="6099175" y="5697538"/>
          <p14:tracePt t="344654" x="6089650" y="5697538"/>
          <p14:tracePt t="344666" x="6089650" y="5705475"/>
          <p14:tracePt t="344682" x="6081713" y="5715000"/>
          <p14:tracePt t="344692" x="6081713" y="5724525"/>
          <p14:tracePt t="344708" x="6072188" y="5732463"/>
          <p14:tracePt t="344729" x="6072188" y="5741988"/>
          <p14:tracePt t="344742" x="6062663" y="5751513"/>
          <p14:tracePt t="344806" x="6054725" y="5751513"/>
          <p14:tracePt t="344856" x="6045200" y="5751513"/>
          <p14:tracePt t="344921" x="6037263" y="5751513"/>
          <p14:tracePt t="344947" x="6037263" y="5741988"/>
          <p14:tracePt t="344959" x="6037263" y="5732463"/>
          <p14:tracePt t="344972" x="6018213" y="5705475"/>
          <p14:tracePt t="344986" x="6010275" y="5697538"/>
          <p14:tracePt t="344996" x="6010275" y="5680075"/>
          <p14:tracePt t="345010" x="6000750" y="5661025"/>
          <p14:tracePt t="345024" x="5991225" y="5643563"/>
          <p14:tracePt t="345041" x="5991225" y="5634038"/>
          <p14:tracePt t="345060" x="5983288" y="5626100"/>
          <p14:tracePt t="345075" x="5983288" y="5616575"/>
          <p14:tracePt t="345091" x="5973763" y="5616575"/>
          <p14:tracePt t="345108" x="5973763" y="5626100"/>
          <p14:tracePt t="345265" x="5973763" y="5634038"/>
          <p14:tracePt t="345276" x="5973763" y="5653088"/>
          <p14:tracePt t="345290" x="5973763" y="5670550"/>
          <p14:tracePt t="345303" x="5973763" y="5688013"/>
          <p14:tracePt t="345314" x="5973763" y="5715000"/>
          <p14:tracePt t="345328" x="5983288" y="5724525"/>
          <p14:tracePt t="345342" x="5983288" y="5741988"/>
          <p14:tracePt t="345358" x="5991225" y="5751513"/>
          <p14:tracePt t="345375" x="5991225" y="5795963"/>
          <p14:tracePt t="345392" x="5991225" y="5813425"/>
          <p14:tracePt t="345408" x="5991225" y="5822950"/>
          <p14:tracePt t="345425" x="5991225" y="5830888"/>
          <p14:tracePt t="345442" x="5991225" y="5840413"/>
          <p14:tracePt t="345458" x="5991225" y="5848350"/>
          <p14:tracePt t="345474" x="5983288" y="5840413"/>
          <p14:tracePt t="345608" x="5973763" y="5822950"/>
          <p14:tracePt t="345622" x="5973763" y="5803900"/>
          <p14:tracePt t="345646" x="5973763" y="5795963"/>
          <p14:tracePt t="345685" x="5973763" y="5786438"/>
          <p14:tracePt t="345749" x="5983288" y="5786438"/>
          <p14:tracePt t="360094" x="5973763" y="5795963"/>
          <p14:tracePt t="360366" x="5938838" y="5822950"/>
          <p14:tracePt t="360378" x="5875338" y="5884863"/>
          <p14:tracePt t="360391" x="5786438" y="5938838"/>
          <p14:tracePt t="360402" x="5697538" y="5991225"/>
          <p14:tracePt t="360417" x="5626100" y="6027738"/>
          <p14:tracePt t="360430" x="5545138" y="6054725"/>
          <p14:tracePt t="360441" x="5491163" y="6081713"/>
          <p14:tracePt t="360457" x="5419725" y="6099175"/>
          <p14:tracePt t="360474" x="5348288" y="6108700"/>
          <p14:tracePt t="360491" x="5126038" y="6116638"/>
          <p14:tracePt t="360508" x="5027613" y="6108700"/>
          <p14:tracePt t="360524" x="4938713" y="6081713"/>
          <p14:tracePt t="360541" x="4857750" y="6027738"/>
          <p14:tracePt t="360558" x="4840288" y="6010275"/>
          <p14:tracePt t="360574" x="4822825" y="5983288"/>
          <p14:tracePt t="360591" x="4803775" y="5867400"/>
          <p14:tracePt t="360608" x="4803775" y="5822950"/>
          <p14:tracePt t="360625" x="4822825" y="5768975"/>
          <p14:tracePt t="360641" x="4919663" y="5688013"/>
          <p14:tracePt t="360660" x="5010150" y="5626100"/>
          <p14:tracePt t="360675" x="5108575" y="5599113"/>
          <p14:tracePt t="360691" x="5286375" y="5562600"/>
          <p14:tracePt t="360710" x="5357813" y="5554663"/>
          <p14:tracePt t="360725" x="5429250" y="5554663"/>
          <p14:tracePt t="360742" x="5483225" y="5554663"/>
          <p14:tracePt t="360758" x="5554663" y="5554663"/>
          <p14:tracePt t="360776" x="5572125" y="5554663"/>
          <p14:tracePt t="360791" x="5599113" y="5554663"/>
          <p14:tracePt t="360808" x="5634038" y="5554663"/>
          <p14:tracePt t="360825" x="5634038" y="5562600"/>
          <p14:tracePt t="360841" x="5643563" y="5581650"/>
          <p14:tracePt t="360858" x="5653088" y="5599113"/>
          <p14:tracePt t="360876" x="5661025" y="5626100"/>
          <p14:tracePt t="360892" x="5661025" y="5643563"/>
          <p14:tracePt t="360908" x="5661025" y="5670550"/>
          <p14:tracePt t="360925" x="5661025" y="5715000"/>
          <p14:tracePt t="360943" x="5661025" y="5741988"/>
          <p14:tracePt t="360959" x="5661025" y="5751513"/>
          <p14:tracePt t="360975" x="5661025" y="5776913"/>
          <p14:tracePt t="360992" x="5653088" y="5786438"/>
          <p14:tracePt t="361008" x="5653088" y="5795963"/>
          <p14:tracePt t="361027" x="5643563" y="5795963"/>
          <p14:tracePt t="361041" x="5634038" y="5795963"/>
          <p14:tracePt t="361058" x="5626100" y="5795963"/>
          <p14:tracePt t="361081" x="5608638" y="5795963"/>
          <p14:tracePt t="361092" x="5589588" y="5795963"/>
          <p14:tracePt t="361117" x="5572125" y="5776913"/>
          <p14:tracePt t="361130" x="5562600" y="5759450"/>
          <p14:tracePt t="361143" x="5545138" y="5732463"/>
          <p14:tracePt t="361158" x="5537200" y="5705475"/>
          <p14:tracePt t="361175" x="5537200" y="5661025"/>
          <p14:tracePt t="361193" x="5537200" y="5653088"/>
          <p14:tracePt t="361208" x="5537200" y="5643563"/>
          <p14:tracePt t="361225" x="5545138" y="5626100"/>
          <p14:tracePt t="361241" x="5616575" y="5599113"/>
          <p14:tracePt t="361258" x="5661025" y="5599113"/>
          <p14:tracePt t="361275" x="5697538" y="5599113"/>
          <p14:tracePt t="361292" x="5759450" y="5608638"/>
          <p14:tracePt t="361309" x="5795963" y="5616575"/>
          <p14:tracePt t="361325" x="5803900" y="5643563"/>
          <p14:tracePt t="361342" x="5830888" y="5688013"/>
          <p14:tracePt t="361359" x="5840413" y="5724525"/>
          <p14:tracePt t="361375" x="5840413" y="5759450"/>
          <p14:tracePt t="361391" x="5840413" y="5795963"/>
          <p14:tracePt t="361410" x="5840413" y="5803900"/>
          <p14:tracePt t="361425" x="5840413" y="5813425"/>
          <p14:tracePt t="361441" x="5840413" y="5822950"/>
          <p14:tracePt t="361458" x="5840413" y="5830888"/>
          <p14:tracePt t="361487" x="5830888" y="5830888"/>
          <p14:tracePt t="361499" x="5822950" y="5830888"/>
          <p14:tracePt t="361511" x="5813425" y="5830888"/>
          <p14:tracePt t="361536" x="5813425" y="5822950"/>
          <p14:tracePt t="361589" x="5803900" y="5822950"/>
          <p14:tracePt t="361958" x="5776913" y="5822950"/>
          <p14:tracePt t="361971" x="5741988" y="5840413"/>
          <p14:tracePt t="361983" x="5653088" y="5867400"/>
          <p14:tracePt t="361996" x="5527675" y="5919788"/>
          <p14:tracePt t="362009" x="5348288" y="6000750"/>
          <p14:tracePt t="362025" x="5170488" y="6062663"/>
          <p14:tracePt t="362042" x="4776788" y="6126163"/>
          <p14:tracePt t="362060" x="4608513" y="6126163"/>
          <p14:tracePt t="362075" x="4473575" y="6126163"/>
          <p14:tracePt t="362092" x="4340225" y="6116638"/>
          <p14:tracePt t="362109" x="4116388" y="6018213"/>
          <p14:tracePt t="362126" x="4027488" y="5973763"/>
          <p14:tracePt t="362142" x="3965575" y="5919788"/>
          <p14:tracePt t="362159" x="3875088" y="5840413"/>
          <p14:tracePt t="362176" x="3848100" y="5803900"/>
          <p14:tracePt t="362192" x="3822700" y="5786438"/>
          <p14:tracePt t="362208" x="3776663" y="5751513"/>
          <p14:tracePt t="362226" x="3759200" y="5732463"/>
          <p14:tracePt t="362242" x="3741738" y="5732463"/>
          <p14:tracePt t="362258" x="3724275" y="5724525"/>
          <p14:tracePt t="362277" x="3714750" y="5724525"/>
          <p14:tracePt t="400809" x="0" y="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986" y="782436"/>
            <a:ext cx="10515600" cy="4351338"/>
          </a:xfrm>
        </p:spPr>
        <p:txBody>
          <a:bodyPr>
            <a:normAutofit/>
          </a:bodyPr>
          <a:lstStyle/>
          <a:p>
            <a:r>
              <a:rPr lang="en-US" sz="3600" dirty="0">
                <a:solidFill>
                  <a:srgbClr val="FF0000"/>
                </a:solidFill>
                <a:latin typeface="Times New Roman" panose="02020603050405020304" pitchFamily="18" charset="0"/>
                <a:cs typeface="Times New Roman" panose="02020603050405020304" pitchFamily="18" charset="0"/>
              </a:rPr>
              <a:t>The motor cortex</a:t>
            </a:r>
            <a:r>
              <a:rPr lang="en-US" sz="3600" dirty="0">
                <a:solidFill>
                  <a:srgbClr val="002060"/>
                </a:solidFill>
                <a:latin typeface="Times New Roman" panose="02020603050405020304" pitchFamily="18" charset="0"/>
                <a:cs typeface="Times New Roman" panose="02020603050405020304" pitchFamily="18" charset="0"/>
              </a:rPr>
              <a:t> is the region of the cerebral cortex involved in the planning, control, and execution of voluntary movements.</a:t>
            </a: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6EB204E9-ECF1-4F5F-9ED7-3D46122EDB7E}"/>
              </a:ext>
            </a:extLst>
          </p:cNvPr>
          <p:cNvSpPr>
            <a:spLocks noGrp="1"/>
          </p:cNvSpPr>
          <p:nvPr>
            <p:ph type="sldNum" sz="quarter" idx="12"/>
          </p:nvPr>
        </p:nvSpPr>
        <p:spPr/>
        <p:txBody>
          <a:bodyPr/>
          <a:lstStyle/>
          <a:p>
            <a:fld id="{9E8A7AF6-A3A2-42DC-95DB-7EF232291C8F}" type="slidenum">
              <a:rPr lang="en-US" smtClean="0"/>
              <a:t>3</a:t>
            </a:fld>
            <a:endParaRPr lang="en-US"/>
          </a:p>
        </p:txBody>
      </p:sp>
    </p:spTree>
    <p:extLst>
      <p:ext uri="{BB962C8B-B14F-4D97-AF65-F5344CB8AC3E}">
        <p14:creationId xmlns:p14="http://schemas.microsoft.com/office/powerpoint/2010/main" val="826849520"/>
      </p:ext>
    </p:extLst>
  </p:cSld>
  <p:clrMapOvr>
    <a:masterClrMapping/>
  </p:clrMapOvr>
  <mc:AlternateContent xmlns:mc="http://schemas.openxmlformats.org/markup-compatibility/2006" xmlns:p14="http://schemas.microsoft.com/office/powerpoint/2010/main">
    <mc:Choice Requires="p14">
      <p:transition spd="slow" p14:dur="2000" advTm="46504"/>
    </mc:Choice>
    <mc:Fallback xmlns="">
      <p:transition spd="slow" advTm="4650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712" y="1477895"/>
            <a:ext cx="7275490" cy="4351338"/>
          </a:xfrm>
        </p:spPr>
        <p:txBody>
          <a:bodyPr>
            <a:normAutofit/>
          </a:bodyPr>
          <a:lstStyle/>
          <a:p>
            <a:r>
              <a:rPr lang="en-US" sz="3200" dirty="0">
                <a:solidFill>
                  <a:srgbClr val="002060"/>
                </a:solidFill>
                <a:latin typeface="Times New Roman" panose="02020603050405020304" pitchFamily="18" charset="0"/>
                <a:cs typeface="Times New Roman" panose="02020603050405020304" pitchFamily="18" charset="0"/>
              </a:rPr>
              <a:t>The majority of the pyramidal fibers then cross in the lower medulla to the opposite side and descend into the </a:t>
            </a:r>
            <a:r>
              <a:rPr lang="en-US" sz="3200" dirty="0">
                <a:solidFill>
                  <a:srgbClr val="C00000"/>
                </a:solidFill>
                <a:latin typeface="Times New Roman" panose="02020603050405020304" pitchFamily="18" charset="0"/>
                <a:cs typeface="Times New Roman" panose="02020603050405020304" pitchFamily="18" charset="0"/>
              </a:rPr>
              <a:t>lateral corticospinal tracts </a:t>
            </a:r>
            <a:r>
              <a:rPr lang="en-US" sz="3200" dirty="0">
                <a:solidFill>
                  <a:srgbClr val="002060"/>
                </a:solidFill>
                <a:latin typeface="Times New Roman" panose="02020603050405020304" pitchFamily="18" charset="0"/>
                <a:cs typeface="Times New Roman" panose="02020603050405020304" pitchFamily="18" charset="0"/>
              </a:rPr>
              <a:t>of the cord, finally terminating principally on the interneurons in the intermediate regions of the cord gray matter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0389" y="1228016"/>
            <a:ext cx="3667637" cy="4601217"/>
          </a:xfrm>
          <a:prstGeom prst="rect">
            <a:avLst/>
          </a:prstGeom>
        </p:spPr>
      </p:pic>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4" name="Slide Number Placeholder 3">
            <a:extLst>
              <a:ext uri="{FF2B5EF4-FFF2-40B4-BE49-F238E27FC236}">
                <a16:creationId xmlns:a16="http://schemas.microsoft.com/office/drawing/2014/main" id="{7738664F-9F6C-4400-A841-89AF65184DD8}"/>
              </a:ext>
            </a:extLst>
          </p:cNvPr>
          <p:cNvSpPr>
            <a:spLocks noGrp="1"/>
          </p:cNvSpPr>
          <p:nvPr>
            <p:ph type="sldNum" sz="quarter" idx="12"/>
          </p:nvPr>
        </p:nvSpPr>
        <p:spPr/>
        <p:txBody>
          <a:bodyPr/>
          <a:lstStyle/>
          <a:p>
            <a:fld id="{9E8A7AF6-A3A2-42DC-95DB-7EF232291C8F}" type="slidenum">
              <a:rPr lang="en-US" smtClean="0"/>
              <a:t>30</a:t>
            </a:fld>
            <a:endParaRPr lang="en-US"/>
          </a:p>
        </p:txBody>
      </p:sp>
    </p:spTree>
    <p:extLst>
      <p:ext uri="{BB962C8B-B14F-4D97-AF65-F5344CB8AC3E}">
        <p14:creationId xmlns:p14="http://schemas.microsoft.com/office/powerpoint/2010/main" val="4112159903"/>
      </p:ext>
    </p:extLst>
  </p:cSld>
  <p:clrMapOvr>
    <a:masterClrMapping/>
  </p:clrMapOvr>
  <mc:AlternateContent xmlns:mc="http://schemas.openxmlformats.org/markup-compatibility/2006" xmlns:p14="http://schemas.microsoft.com/office/powerpoint/2010/main">
    <mc:Choice Requires="p14">
      <p:transition spd="slow" p14:dur="2000" advTm="25441"/>
    </mc:Choice>
    <mc:Fallback xmlns="">
      <p:transition spd="slow" advTm="2544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6206544" cy="4351338"/>
          </a:xfrm>
        </p:spPr>
        <p:txBody>
          <a:bodyPr>
            <a:noAutofit/>
          </a:bodyPr>
          <a:lstStyle/>
          <a:p>
            <a:r>
              <a:rPr lang="en-US" sz="3200" dirty="0">
                <a:solidFill>
                  <a:srgbClr val="002060"/>
                </a:solidFill>
                <a:latin typeface="Times New Roman" panose="02020603050405020304" pitchFamily="18" charset="0"/>
                <a:cs typeface="Times New Roman" panose="02020603050405020304" pitchFamily="18" charset="0"/>
              </a:rPr>
              <a:t>A few of the fibers do not cross to the opposite side in the medulla but pass ipsilaterally down the cord in the (</a:t>
            </a:r>
            <a:r>
              <a:rPr lang="en-US" sz="3200" dirty="0">
                <a:solidFill>
                  <a:srgbClr val="C00000"/>
                </a:solidFill>
                <a:latin typeface="Times New Roman" panose="02020603050405020304" pitchFamily="18" charset="0"/>
                <a:cs typeface="Times New Roman" panose="02020603050405020304" pitchFamily="18" charset="0"/>
              </a:rPr>
              <a:t>ventral or anterior corticospinal tracts.</a:t>
            </a:r>
            <a:r>
              <a:rPr lang="en-US" sz="3200" dirty="0">
                <a:solidFill>
                  <a:srgbClr val="002060"/>
                </a:solidFill>
                <a:latin typeface="Times New Roman" panose="02020603050405020304" pitchFamily="18" charset="0"/>
                <a:cs typeface="Times New Roman" panose="02020603050405020304" pitchFamily="18" charset="0"/>
              </a:rPr>
              <a:t>)</a:t>
            </a:r>
          </a:p>
          <a:p>
            <a:pPr marL="0" indent="0">
              <a:buNone/>
            </a:pPr>
            <a:r>
              <a:rPr lang="en-US" sz="3200" dirty="0">
                <a:solidFill>
                  <a:srgbClr val="002060"/>
                </a:solidFill>
                <a:latin typeface="Times New Roman" panose="02020603050405020304" pitchFamily="18" charset="0"/>
                <a:cs typeface="Times New Roman" panose="02020603050405020304" pitchFamily="18" charset="0"/>
              </a:rPr>
              <a:t> </a:t>
            </a:r>
          </a:p>
          <a:p>
            <a:r>
              <a:rPr lang="en-US" sz="3200" dirty="0">
                <a:solidFill>
                  <a:srgbClr val="002060"/>
                </a:solidFill>
                <a:latin typeface="Times New Roman" panose="02020603050405020304" pitchFamily="18" charset="0"/>
                <a:cs typeface="Times New Roman" panose="02020603050405020304" pitchFamily="18" charset="0"/>
              </a:rPr>
              <a:t>Many, if not most, of these fibers eventually cross to the opposite side of the cord either in the neck or in the upper thoracic region.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2964" y="1825625"/>
            <a:ext cx="3667637" cy="4601217"/>
          </a:xfrm>
          <a:prstGeom prst="rect">
            <a:avLst/>
          </a:prstGeom>
        </p:spPr>
      </p:pic>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8" name="Slide Number Placeholder 7">
            <a:extLst>
              <a:ext uri="{FF2B5EF4-FFF2-40B4-BE49-F238E27FC236}">
                <a16:creationId xmlns:a16="http://schemas.microsoft.com/office/drawing/2014/main" id="{97B75C25-D351-4573-A8F1-8806D31C5D1B}"/>
              </a:ext>
            </a:extLst>
          </p:cNvPr>
          <p:cNvSpPr>
            <a:spLocks noGrp="1"/>
          </p:cNvSpPr>
          <p:nvPr>
            <p:ph type="sldNum" sz="quarter" idx="12"/>
          </p:nvPr>
        </p:nvSpPr>
        <p:spPr/>
        <p:txBody>
          <a:bodyPr/>
          <a:lstStyle/>
          <a:p>
            <a:fld id="{9E8A7AF6-A3A2-42DC-95DB-7EF232291C8F}" type="slidenum">
              <a:rPr lang="en-US" smtClean="0"/>
              <a:t>31</a:t>
            </a:fld>
            <a:endParaRPr lang="en-US"/>
          </a:p>
        </p:txBody>
      </p:sp>
    </p:spTree>
    <p:extLst>
      <p:ext uri="{BB962C8B-B14F-4D97-AF65-F5344CB8AC3E}">
        <p14:creationId xmlns:p14="http://schemas.microsoft.com/office/powerpoint/2010/main" val="3335508996"/>
      </p:ext>
    </p:extLst>
  </p:cSld>
  <p:clrMapOvr>
    <a:masterClrMapping/>
  </p:clrMapOvr>
  <mc:AlternateContent xmlns:mc="http://schemas.openxmlformats.org/markup-compatibility/2006" xmlns:p14="http://schemas.microsoft.com/office/powerpoint/2010/main">
    <mc:Choice Requires="p14">
      <p:transition spd="slow" p14:dur="2000" advTm="28049"/>
    </mc:Choice>
    <mc:Fallback xmlns="">
      <p:transition spd="slow" advTm="2804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75" y="718042"/>
            <a:ext cx="10515600" cy="4351338"/>
          </a:xfrm>
        </p:spPr>
        <p:txBody>
          <a:bodyPr>
            <a:normAutofit/>
          </a:bodyPr>
          <a:lstStyle/>
          <a:p>
            <a:pPr marL="0" indent="0">
              <a:buNone/>
            </a:pPr>
            <a:r>
              <a:rPr lang="en-US" sz="3200" b="1" dirty="0">
                <a:solidFill>
                  <a:srgbClr val="FF0000"/>
                </a:solidFill>
                <a:latin typeface="Times New Roman" panose="02020603050405020304" pitchFamily="18" charset="0"/>
                <a:cs typeface="Times New Roman" panose="02020603050405020304" pitchFamily="18" charset="0"/>
              </a:rPr>
              <a:t>“Extrapyramidal” System</a:t>
            </a:r>
          </a:p>
          <a:p>
            <a:pPr marL="0" lvl="1" indent="0">
              <a:spcBef>
                <a:spcPct val="20000"/>
              </a:spcBef>
              <a:buSzPct val="100000"/>
              <a:buNone/>
              <a:defRPr/>
            </a:pPr>
            <a:r>
              <a:rPr lang="en-US" altLang="en-US" sz="2800" dirty="0">
                <a:solidFill>
                  <a:srgbClr val="002060"/>
                </a:solidFill>
                <a:latin typeface="Times New Roman" panose="02020603050405020304" pitchFamily="18" charset="0"/>
                <a:cs typeface="Times New Roman" panose="02020603050405020304" pitchFamily="18" charset="0"/>
              </a:rPr>
              <a:t>_All descending tracts other than the pyramidal tract called extrapyramidal tracts </a:t>
            </a:r>
          </a:p>
          <a:p>
            <a:pPr marL="0" lvl="1" indent="0">
              <a:spcBef>
                <a:spcPct val="20000"/>
              </a:spcBef>
              <a:buSzPct val="100000"/>
              <a:buNone/>
              <a:defRPr/>
            </a:pPr>
            <a:r>
              <a:rPr lang="en-US" altLang="en-US" sz="2800" dirty="0">
                <a:solidFill>
                  <a:srgbClr val="002060"/>
                </a:solidFill>
                <a:latin typeface="Times New Roman" panose="02020603050405020304" pitchFamily="18" charset="0"/>
                <a:cs typeface="Times New Roman" panose="02020603050405020304" pitchFamily="18" charset="0"/>
              </a:rPr>
              <a:t>_Pyramidal and extrapyramidal tracts should function together for smooth activity</a:t>
            </a:r>
          </a:p>
          <a:p>
            <a:endParaRPr lang="en-US" sz="3200" dirty="0">
              <a:solidFill>
                <a:srgbClr val="002060"/>
              </a:solidFill>
              <a:latin typeface="Times New Roman" panose="02020603050405020304" pitchFamily="18" charset="0"/>
              <a:cs typeface="Times New Roman" panose="02020603050405020304" pitchFamily="18" charset="0"/>
            </a:endParaRPr>
          </a:p>
          <a:p>
            <a:pPr marL="274638" lvl="1" indent="0">
              <a:spcBef>
                <a:spcPct val="20000"/>
              </a:spcBef>
              <a:buSzPct val="100000"/>
              <a:buNone/>
              <a:defRPr/>
            </a:pPr>
            <a:r>
              <a:rPr lang="en-US" altLang="en-US" dirty="0">
                <a:solidFill>
                  <a:srgbClr val="C00000"/>
                </a:solidFill>
                <a:latin typeface="Times New Roman" panose="02020603050405020304" pitchFamily="18" charset="0"/>
                <a:cs typeface="Times New Roman" panose="02020603050405020304" pitchFamily="18" charset="0"/>
                <a:sym typeface="Symbol"/>
              </a:rPr>
              <a:t>_</a:t>
            </a:r>
            <a:r>
              <a:rPr lang="en-US" altLang="en-US" sz="2800" dirty="0">
                <a:solidFill>
                  <a:srgbClr val="C00000"/>
                </a:solidFill>
                <a:latin typeface="Times New Roman" panose="02020603050405020304" pitchFamily="18" charset="0"/>
                <a:cs typeface="Times New Roman" panose="02020603050405020304" pitchFamily="18" charset="0"/>
                <a:sym typeface="Symbol"/>
              </a:rPr>
              <a:t>Background tone, posture, equilibrium etc., are maintained by extrapyramidal system</a:t>
            </a:r>
          </a:p>
          <a:p>
            <a:pPr marL="274638" lvl="1" indent="0">
              <a:spcBef>
                <a:spcPct val="20000"/>
              </a:spcBef>
              <a:buSzPct val="100000"/>
              <a:buNone/>
              <a:defRPr/>
            </a:pPr>
            <a:r>
              <a:rPr lang="en-US" altLang="en-US" sz="2800" dirty="0">
                <a:solidFill>
                  <a:srgbClr val="C00000"/>
                </a:solidFill>
                <a:latin typeface="Times New Roman" panose="02020603050405020304" pitchFamily="18" charset="0"/>
                <a:cs typeface="Times New Roman" panose="02020603050405020304" pitchFamily="18" charset="0"/>
                <a:sym typeface="Symbol"/>
              </a:rPr>
              <a:t>_Voluntary activity is controlled by pyramidal system</a:t>
            </a:r>
            <a:endParaRPr lang="en-US" altLang="en-US" sz="2800" dirty="0">
              <a:solidFill>
                <a:srgbClr val="C00000"/>
              </a:solidFill>
              <a:latin typeface="Times New Roman" panose="02020603050405020304" pitchFamily="18" charset="0"/>
              <a:cs typeface="Times New Roman" panose="02020603050405020304" pitchFamily="18" charset="0"/>
            </a:endParaRPr>
          </a:p>
          <a:p>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2" name="Slide Number Placeholder 1">
            <a:extLst>
              <a:ext uri="{FF2B5EF4-FFF2-40B4-BE49-F238E27FC236}">
                <a16:creationId xmlns:a16="http://schemas.microsoft.com/office/drawing/2014/main" id="{6EB25862-D8F7-413C-8C12-13BF5E7FAA6B}"/>
              </a:ext>
            </a:extLst>
          </p:cNvPr>
          <p:cNvSpPr>
            <a:spLocks noGrp="1"/>
          </p:cNvSpPr>
          <p:nvPr>
            <p:ph type="sldNum" sz="quarter" idx="12"/>
          </p:nvPr>
        </p:nvSpPr>
        <p:spPr/>
        <p:txBody>
          <a:bodyPr/>
          <a:lstStyle/>
          <a:p>
            <a:fld id="{9E8A7AF6-A3A2-42DC-95DB-7EF232291C8F}" type="slidenum">
              <a:rPr lang="en-US" smtClean="0"/>
              <a:t>32</a:t>
            </a:fld>
            <a:endParaRPr lang="en-US"/>
          </a:p>
        </p:txBody>
      </p:sp>
    </p:spTree>
    <p:extLst>
      <p:ext uri="{BB962C8B-B14F-4D97-AF65-F5344CB8AC3E}">
        <p14:creationId xmlns:p14="http://schemas.microsoft.com/office/powerpoint/2010/main" val="4127668422"/>
      </p:ext>
    </p:extLst>
  </p:cSld>
  <p:clrMapOvr>
    <a:masterClrMapping/>
  </p:clrMapOvr>
  <mc:AlternateContent xmlns:mc="http://schemas.openxmlformats.org/markup-compatibility/2006" xmlns:p14="http://schemas.microsoft.com/office/powerpoint/2010/main">
    <mc:Choice Requires="p14">
      <p:transition spd="slow" p14:dur="2000" advTm="74870"/>
    </mc:Choice>
    <mc:Fallback xmlns="">
      <p:transition spd="slow" advTm="74870"/>
    </mc:Fallback>
  </mc:AlternateContent>
  <p:extLst>
    <p:ext uri="{3A86A75C-4F4B-4683-9AE1-C65F6400EC91}">
      <p14:laserTraceLst xmlns:p14="http://schemas.microsoft.com/office/powerpoint/2010/main">
        <p14:tracePtLst>
          <p14:tracePt t="898" x="5616575" y="5741988"/>
          <p14:tracePt t="1300" x="5545138" y="5741988"/>
          <p14:tracePt t="1314" x="5340350" y="5732463"/>
          <p14:tracePt t="1327" x="4867275" y="5688013"/>
          <p14:tracePt t="1339" x="4429125" y="5634038"/>
          <p14:tracePt t="1353" x="3973513" y="5562600"/>
          <p14:tracePt t="1369" x="3616325" y="5465763"/>
          <p14:tracePt t="1385" x="3241675" y="5286375"/>
          <p14:tracePt t="1404" x="3160713" y="5197475"/>
          <p14:tracePt t="1420" x="3089275" y="5000625"/>
          <p14:tracePt t="1436" x="3071813" y="4776788"/>
          <p14:tracePt t="1452" x="3205163" y="4330700"/>
          <p14:tracePt t="1470" x="3357563" y="4152900"/>
          <p14:tracePt t="1486" x="3581400" y="3956050"/>
          <p14:tracePt t="1502" x="4268788" y="3625850"/>
          <p14:tracePt t="1519" x="4572000" y="3581400"/>
          <p14:tracePt t="1535" x="4840288" y="3581400"/>
          <p14:tracePt t="1551" x="5232400" y="3643313"/>
          <p14:tracePt t="1570" x="5348288" y="3705225"/>
          <p14:tracePt t="1584" x="5438775" y="3776663"/>
          <p14:tracePt t="1601" x="5572125" y="3956050"/>
          <p14:tracePt t="1619" x="5608638" y="4044950"/>
          <p14:tracePt t="1634" x="5626100" y="4125913"/>
          <p14:tracePt t="1651" x="5626100" y="4187825"/>
          <p14:tracePt t="1667" x="5616575" y="4276725"/>
          <p14:tracePt t="1684" x="5599113" y="4303713"/>
          <p14:tracePt t="1701" x="5562600" y="4330700"/>
          <p14:tracePt t="1718" x="5483225" y="4394200"/>
          <p14:tracePt t="1735" x="5456238" y="4394200"/>
          <p14:tracePt t="1751" x="5438775" y="4411663"/>
          <p14:tracePt t="1768" x="5419725" y="4411663"/>
          <p14:tracePt t="1786" x="5411788" y="4419600"/>
          <p14:tracePt t="1801" x="5411788" y="4429125"/>
          <p14:tracePt t="1818" x="5384800" y="4491038"/>
          <p14:tracePt t="1837" x="5375275" y="4545013"/>
          <p14:tracePt t="1851" x="5367338" y="4608513"/>
          <p14:tracePt t="1868" x="5357813" y="4687888"/>
          <p14:tracePt t="1884" x="5357813" y="4813300"/>
          <p14:tracePt t="1901" x="5357813" y="4848225"/>
          <p14:tracePt t="1918" x="5357813" y="4875213"/>
          <p14:tracePt t="1934" x="5357813" y="4902200"/>
          <p14:tracePt t="1951" x="5357813" y="4911725"/>
          <p14:tracePt t="1968" x="5357813" y="4919663"/>
          <p14:tracePt t="2230" x="5384800" y="4929188"/>
          <p14:tracePt t="2243" x="5411788" y="4938713"/>
          <p14:tracePt t="2255" x="5446713" y="4956175"/>
          <p14:tracePt t="2269" x="5491163" y="4983163"/>
          <p14:tracePt t="2284" x="5545138" y="5000625"/>
          <p14:tracePt t="2301" x="5589588" y="5027613"/>
          <p14:tracePt t="2319" x="5608638" y="5037138"/>
          <p14:tracePt t="2334" x="5616575" y="5037138"/>
          <p14:tracePt t="2351" x="5626100" y="5037138"/>
          <p14:tracePt t="6881" x="5616575" y="5037138"/>
          <p14:tracePt t="7274" x="5518150" y="4983163"/>
          <p14:tracePt t="7287" x="5143500" y="4776788"/>
          <p14:tracePt t="7300" x="4608513" y="4438650"/>
          <p14:tracePt t="7313" x="4054475" y="4071938"/>
          <p14:tracePt t="7325" x="3544888" y="3714750"/>
          <p14:tracePt t="7338" x="3133725" y="3384550"/>
          <p14:tracePt t="7352" x="2786063" y="3133725"/>
          <p14:tracePt t="7368" x="2581275" y="2938463"/>
          <p14:tracePt t="7384" x="2446338" y="2813050"/>
          <p14:tracePt t="7401" x="2312988" y="2697163"/>
          <p14:tracePt t="7419" x="2295525" y="2670175"/>
          <p14:tracePt t="7435" x="2286000" y="2660650"/>
          <p14:tracePt t="7620" x="2259013" y="2589213"/>
          <p14:tracePt t="7632" x="2089150" y="2330450"/>
          <p14:tracePt t="7644" x="1830388" y="1946275"/>
          <p14:tracePt t="7657" x="1571625" y="1625600"/>
          <p14:tracePt t="7669" x="1411288" y="1401763"/>
          <p14:tracePt t="7684" x="1312863" y="1258888"/>
          <p14:tracePt t="7702" x="1258888" y="1187450"/>
          <p14:tracePt t="7718" x="1214438" y="1125538"/>
          <p14:tracePt t="7736" x="1204913" y="1116013"/>
          <p14:tracePt t="7751" x="1196975" y="1098550"/>
          <p14:tracePt t="7768" x="1169988" y="1062038"/>
          <p14:tracePt t="7785" x="1169988" y="1054100"/>
          <p14:tracePt t="7801" x="1143000" y="1036638"/>
          <p14:tracePt t="8001" x="1108075" y="1009650"/>
          <p14:tracePt t="8014" x="1027113" y="965200"/>
          <p14:tracePt t="8026" x="938213" y="893763"/>
          <p14:tracePt t="8039" x="866775" y="830263"/>
          <p14:tracePt t="8052" x="803275" y="795338"/>
          <p14:tracePt t="8068" x="741363" y="758825"/>
          <p14:tracePt t="8084" x="687388" y="723900"/>
          <p14:tracePt t="8103" x="660400" y="714375"/>
          <p14:tracePt t="8118" x="652463" y="696913"/>
          <p14:tracePt t="8142" x="642938" y="696913"/>
          <p14:tracePt t="8154" x="633413" y="687388"/>
          <p14:tracePt t="8168" x="633413" y="679450"/>
          <p14:tracePt t="8185" x="625475" y="660400"/>
          <p14:tracePt t="8201" x="598488" y="633413"/>
          <p14:tracePt t="8221" x="588963" y="608013"/>
          <p14:tracePt t="8235" x="571500" y="571500"/>
          <p14:tracePt t="8251" x="544513" y="527050"/>
          <p14:tracePt t="8269" x="536575" y="509588"/>
          <p14:tracePt t="8284" x="527050" y="490538"/>
          <p14:tracePt t="8301" x="517525" y="473075"/>
          <p14:tracePt t="8319" x="509588" y="465138"/>
          <p14:tracePt t="8334" x="509588" y="455613"/>
          <p14:tracePt t="8357" x="509588" y="446088"/>
          <p14:tracePt t="8523" x="500063" y="446088"/>
          <p14:tracePt t="8564" x="490538" y="446088"/>
          <p14:tracePt t="8931" x="490538" y="438150"/>
          <p14:tracePt t="8943" x="473075" y="438150"/>
          <p14:tracePt t="8956" x="473075" y="428625"/>
          <p14:tracePt t="8969" x="465138" y="419100"/>
          <p14:tracePt t="8985" x="455613" y="419100"/>
          <p14:tracePt t="9001" x="446088" y="419100"/>
          <p14:tracePt t="9018" x="438150" y="411163"/>
          <p14:tracePt t="9035" x="438150" y="401638"/>
          <p14:tracePt t="9051" x="428625" y="401638"/>
          <p14:tracePt t="67707" x="6108700" y="3840163"/>
          <p14:tracePt t="67991" x="6089650" y="3840163"/>
          <p14:tracePt t="68017" x="6010275" y="3840163"/>
          <p14:tracePt t="68030" x="5795963" y="3840163"/>
          <p14:tracePt t="68042" x="5340350" y="3840163"/>
          <p14:tracePt t="68056" x="4875213" y="3840163"/>
          <p14:tracePt t="68067" x="4518025" y="3840163"/>
          <p14:tracePt t="68082" x="4160838" y="3786188"/>
          <p14:tracePt t="68099" x="3902075" y="3732213"/>
          <p14:tracePt t="68115" x="3608388" y="3608388"/>
          <p14:tracePt t="68132" x="3544888" y="3544888"/>
          <p14:tracePt t="68149" x="3500438" y="3482975"/>
          <p14:tracePt t="68166" x="3438525" y="3286125"/>
          <p14:tracePt t="68185" x="3438525" y="3170238"/>
          <p14:tracePt t="68199" x="3455988" y="3044825"/>
          <p14:tracePt t="68215" x="3509963" y="2938463"/>
          <p14:tracePt t="68232" x="3660775" y="2759075"/>
          <p14:tracePt t="68249" x="3776663" y="2687638"/>
          <p14:tracePt t="68265" x="3875088" y="2625725"/>
          <p14:tracePt t="68282" x="4054475" y="2589213"/>
          <p14:tracePt t="68299" x="4116388" y="2589213"/>
          <p14:tracePt t="68315" x="4143375" y="2589213"/>
          <p14:tracePt t="68332" x="4152900" y="2625725"/>
          <p14:tracePt t="68350" x="4133850" y="2714625"/>
          <p14:tracePt t="68365" x="4017963" y="2857500"/>
          <p14:tracePt t="68382" x="3322638" y="3429000"/>
          <p14:tracePt t="68400" x="2919413" y="3687763"/>
          <p14:tracePt t="68415" x="2562225" y="3875088"/>
          <p14:tracePt t="68432" x="2232025" y="4062413"/>
          <p14:tracePt t="68432" x="2000250" y="4179888"/>
          <p14:tracePt t="68450" x="1866900" y="4232275"/>
          <p14:tracePt t="68466" x="1785938" y="4268788"/>
          <p14:tracePt t="68482" x="1758950" y="4276725"/>
          <p14:tracePt t="68499" x="1741488" y="4276725"/>
          <p14:tracePt t="68757" x="1704975" y="4276725"/>
          <p14:tracePt t="68769" x="1598613" y="4232275"/>
          <p14:tracePt t="68781" x="1455738" y="4170363"/>
          <p14:tracePt t="68796" x="1295400" y="4098925"/>
          <p14:tracePt t="68808" x="1179513" y="4044950"/>
          <p14:tracePt t="68820" x="1116013" y="4000500"/>
          <p14:tracePt t="68834" x="1071563" y="3965575"/>
          <p14:tracePt t="68850" x="1054100" y="3946525"/>
          <p14:tracePt t="68865" x="1044575" y="3919538"/>
          <p14:tracePt t="68884" x="1044575" y="3911600"/>
          <p14:tracePt t="68899" x="1044575" y="3902075"/>
          <p14:tracePt t="68916" x="1044575" y="3894138"/>
          <p14:tracePt t="68932" x="1196975" y="3840163"/>
          <p14:tracePt t="68950" x="1401763" y="3795713"/>
          <p14:tracePt t="68965" x="1687513" y="3751263"/>
          <p14:tracePt t="68982" x="2170113" y="3687763"/>
          <p14:tracePt t="68999" x="2357438" y="3660775"/>
          <p14:tracePt t="69015" x="2527300" y="3660775"/>
          <p14:tracePt t="69032" x="2741613" y="3660775"/>
          <p14:tracePt t="69050" x="2803525" y="3660775"/>
          <p14:tracePt t="69065" x="2847975" y="3660775"/>
          <p14:tracePt t="69082" x="2867025" y="3670300"/>
          <p14:tracePt t="69099" x="2894013" y="3687763"/>
          <p14:tracePt t="69115" x="2901950" y="3687763"/>
          <p14:tracePt t="69132" x="2901950" y="3697288"/>
          <p14:tracePt t="69149" x="2901950" y="3705225"/>
          <p14:tracePt t="69166" x="2911475" y="3705225"/>
          <p14:tracePt t="69182" x="2919413" y="3714750"/>
          <p14:tracePt t="69202" x="2919413" y="3724275"/>
          <p14:tracePt t="69215" x="2928938" y="3732213"/>
          <p14:tracePt t="69266" x="2946400" y="3724275"/>
          <p14:tracePt t="69496" x="3017838" y="3643313"/>
          <p14:tracePt t="69509" x="3143250" y="3517900"/>
          <p14:tracePt t="69520" x="3313113" y="3330575"/>
          <p14:tracePt t="69534" x="3438525" y="3179763"/>
          <p14:tracePt t="69549" x="3509963" y="3098800"/>
          <p14:tracePt t="69566" x="3554413" y="3044825"/>
          <p14:tracePt t="69582" x="3581400" y="3017838"/>
          <p14:tracePt t="69600" x="3589338" y="3009900"/>
        </p14:tracePtLst>
      </p14:laserTrace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69875" lvl="1" indent="-269875">
              <a:spcBef>
                <a:spcPct val="20000"/>
              </a:spcBef>
              <a:buSzPct val="100000"/>
              <a:buFont typeface="Wingdings 2" pitchFamily="18" charset="2"/>
              <a:buChar char="õ"/>
              <a:defRPr/>
            </a:pPr>
            <a:r>
              <a:rPr lang="en-US" altLang="en-US" sz="3600" u="sng" dirty="0">
                <a:solidFill>
                  <a:srgbClr val="C00000"/>
                </a:solidFill>
                <a:latin typeface="Times New Roman" panose="02020603050405020304" pitchFamily="18" charset="0"/>
                <a:cs typeface="Times New Roman" panose="02020603050405020304" pitchFamily="18" charset="0"/>
                <a:sym typeface="Symbol"/>
              </a:rPr>
              <a:t>Extrapyramidal fibers arise from</a:t>
            </a:r>
          </a:p>
          <a:p>
            <a:pPr marL="625475" lvl="1" indent="-350838">
              <a:spcBef>
                <a:spcPct val="20000"/>
              </a:spcBef>
              <a:buSzPct val="100000"/>
              <a:buFont typeface="+mj-lt"/>
              <a:buAutoNum type="arabicParenR"/>
              <a:defRPr/>
            </a:pPr>
            <a:endParaRPr lang="en-US" altLang="en-US" sz="2800" dirty="0">
              <a:latin typeface="Arial" charset="0"/>
              <a:cs typeface="Arial" charset="0"/>
              <a:sym typeface="Symbol"/>
            </a:endParaRPr>
          </a:p>
          <a:p>
            <a:pPr marL="274637" lvl="1" indent="0">
              <a:spcBef>
                <a:spcPct val="20000"/>
              </a:spcBef>
              <a:buSzPct val="100000"/>
              <a:buNone/>
              <a:defRPr/>
            </a:pPr>
            <a:r>
              <a:rPr lang="en-US" altLang="en-US" sz="3200" dirty="0">
                <a:solidFill>
                  <a:srgbClr val="002060"/>
                </a:solidFill>
                <a:latin typeface="Times New Roman" panose="02020603050405020304" pitchFamily="18" charset="0"/>
                <a:cs typeface="Times New Roman" panose="02020603050405020304" pitchFamily="18" charset="0"/>
                <a:sym typeface="Symbol"/>
              </a:rPr>
              <a:t>1. Cerebral cortex</a:t>
            </a:r>
            <a:endParaRPr lang="en-US" altLang="en-US" sz="2800" dirty="0">
              <a:solidFill>
                <a:srgbClr val="002060"/>
              </a:solidFill>
              <a:latin typeface="Times New Roman" panose="02020603050405020304" pitchFamily="18" charset="0"/>
              <a:cs typeface="Times New Roman" panose="02020603050405020304" pitchFamily="18" charset="0"/>
            </a:endParaRPr>
          </a:p>
          <a:p>
            <a:endParaRPr lang="en-US" dirty="0"/>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id="{86784EE7-9C97-4C82-A485-ED3957A6BF8E}"/>
              </a:ext>
            </a:extLst>
          </p:cNvPr>
          <p:cNvSpPr>
            <a:spLocks noGrp="1"/>
          </p:cNvSpPr>
          <p:nvPr>
            <p:ph type="sldNum" sz="quarter" idx="12"/>
          </p:nvPr>
        </p:nvSpPr>
        <p:spPr/>
        <p:txBody>
          <a:bodyPr/>
          <a:lstStyle/>
          <a:p>
            <a:fld id="{9E8A7AF6-A3A2-42DC-95DB-7EF232291C8F}" type="slidenum">
              <a:rPr lang="en-US" smtClean="0"/>
              <a:t>33</a:t>
            </a:fld>
            <a:endParaRPr lang="en-US"/>
          </a:p>
        </p:txBody>
      </p:sp>
    </p:spTree>
    <p:extLst>
      <p:ext uri="{BB962C8B-B14F-4D97-AF65-F5344CB8AC3E}">
        <p14:creationId xmlns:p14="http://schemas.microsoft.com/office/powerpoint/2010/main" val="1191731148"/>
      </p:ext>
    </p:extLst>
  </p:cSld>
  <p:clrMapOvr>
    <a:masterClrMapping/>
  </p:clrMapOvr>
  <mc:AlternateContent xmlns:mc="http://schemas.openxmlformats.org/markup-compatibility/2006" xmlns:p14="http://schemas.microsoft.com/office/powerpoint/2010/main">
    <mc:Choice Requires="p14">
      <p:transition spd="slow" p14:dur="2000" advTm="10161"/>
    </mc:Choice>
    <mc:Fallback xmlns="">
      <p:transition spd="slow" advTm="10161"/>
    </mc:Fallback>
  </mc:AlternateContent>
  <p:extLst>
    <p:ext uri="{3A86A75C-4F4B-4683-9AE1-C65F6400EC91}">
      <p14:laserTraceLst xmlns:p14="http://schemas.microsoft.com/office/powerpoint/2010/main">
        <p14:tracePtLst>
          <p14:tracePt t="5" x="3581400" y="3000375"/>
          <p14:tracePt t="130" x="3527425" y="2990850"/>
          <p14:tracePt t="142" x="3446463" y="2965450"/>
          <p14:tracePt t="154" x="3322638" y="2938463"/>
          <p14:tracePt t="168" x="3116263" y="2874963"/>
          <p14:tracePt t="183" x="2911475" y="2803525"/>
          <p14:tracePt t="193" x="2714625" y="2741613"/>
          <p14:tracePt t="206" x="2562225" y="2670175"/>
          <p14:tracePt t="222" x="2455863" y="2625725"/>
          <p14:tracePt t="239" x="2322513" y="2581275"/>
          <p14:tracePt t="257" x="2295525" y="2571750"/>
          <p14:tracePt t="272" x="2276475" y="2562225"/>
          <p14:tracePt t="289" x="2268538" y="2562225"/>
          <p14:tracePt t="306" x="2259013" y="2554288"/>
          <p14:tracePt t="322" x="2241550" y="2554288"/>
          <p14:tracePt t="601" x="2205038" y="2536825"/>
          <p14:tracePt t="613" x="2170113" y="2517775"/>
          <p14:tracePt t="625" x="2116138" y="2490788"/>
          <p14:tracePt t="638" x="2062163" y="2465388"/>
          <p14:tracePt t="651" x="2000250" y="2428875"/>
          <p14:tracePt t="664" x="1928813" y="2374900"/>
          <p14:tracePt t="676" x="1839913" y="2295525"/>
          <p14:tracePt t="690" x="1758950" y="2205038"/>
          <p14:tracePt t="706" x="1679575" y="2098675"/>
          <p14:tracePt t="722" x="1562100" y="1938338"/>
          <p14:tracePt t="740" x="1562100" y="1911350"/>
          <p14:tracePt t="944" x="1562100" y="1866900"/>
          <p14:tracePt t="958" x="1536700" y="1785938"/>
          <p14:tracePt t="970" x="1473200" y="1652588"/>
          <p14:tracePt t="983" x="1366838" y="1482725"/>
          <p14:tracePt t="995" x="1250950" y="1312863"/>
          <p14:tracePt t="1008" x="1160463" y="1223963"/>
          <p14:tracePt t="1022" x="1081088" y="1133475"/>
          <p14:tracePt t="1039" x="1000125" y="1062038"/>
          <p14:tracePt t="1056" x="884238" y="990600"/>
          <p14:tracePt t="1072" x="839788" y="955675"/>
          <p14:tracePt t="1089" x="785813" y="938213"/>
          <p14:tracePt t="1105" x="741363" y="911225"/>
          <p14:tracePt t="1122" x="723900" y="911225"/>
          <p14:tracePt t="1138" x="714375" y="901700"/>
          <p14:tracePt t="1155" x="696913" y="884238"/>
          <p14:tracePt t="1155" x="679450" y="884238"/>
          <p14:tracePt t="1173" x="669925" y="866775"/>
          <p14:tracePt t="1188" x="642938" y="857250"/>
          <p14:tracePt t="1205" x="615950" y="830263"/>
          <p14:tracePt t="1221" x="536575" y="768350"/>
          <p14:tracePt t="1238" x="490538" y="723900"/>
          <p14:tracePt t="1255" x="455613" y="687388"/>
          <p14:tracePt t="1272" x="393700" y="642938"/>
          <p14:tracePt t="1289" x="374650" y="625475"/>
          <p14:tracePt t="1306" x="357188" y="598488"/>
          <p14:tracePt t="1321" x="303213" y="536575"/>
          <p14:tracePt t="1338" x="295275" y="509588"/>
          <p14:tracePt t="1354" x="276225" y="482600"/>
          <p14:tracePt t="1371" x="268288" y="438150"/>
          <p14:tracePt t="1389" x="258763" y="428625"/>
          <p14:tracePt t="1405" x="258763" y="411163"/>
        </p14:tracePtLst>
      </p14:laserTrace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7887"/>
            <a:ext cx="10515600" cy="4889076"/>
          </a:xfrm>
        </p:spPr>
        <p:txBody>
          <a:bodyPr>
            <a:normAutofit/>
          </a:bodyPr>
          <a:lstStyle/>
          <a:p>
            <a:pPr marL="0" lvl="1" indent="0">
              <a:spcBef>
                <a:spcPts val="1000"/>
              </a:spcBef>
              <a:buNone/>
            </a:pPr>
            <a:r>
              <a:rPr lang="en-US" altLang="en-US" sz="3200" dirty="0">
                <a:solidFill>
                  <a:srgbClr val="002060"/>
                </a:solidFill>
                <a:latin typeface="Times New Roman" panose="02020603050405020304" pitchFamily="18" charset="0"/>
                <a:cs typeface="Times New Roman" panose="02020603050405020304" pitchFamily="18" charset="0"/>
                <a:sym typeface="Symbol"/>
              </a:rPr>
              <a:t>2. Subcortical structures </a:t>
            </a:r>
          </a:p>
          <a:p>
            <a:pPr marL="0" indent="0">
              <a:buNone/>
            </a:pPr>
            <a:endParaRPr lang="en-US" sz="4000" u="sng" dirty="0">
              <a:solidFill>
                <a:srgbClr val="002060"/>
              </a:solidFill>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3200" dirty="0">
                <a:solidFill>
                  <a:srgbClr val="002060"/>
                </a:solidFill>
                <a:latin typeface="Times New Roman" panose="02020603050405020304" pitchFamily="18" charset="0"/>
                <a:cs typeface="Times New Roman" panose="02020603050405020304" pitchFamily="18" charset="0"/>
              </a:rPr>
              <a:t>And others like </a:t>
            </a:r>
            <a:r>
              <a:rPr lang="en-US" altLang="en-US" sz="3200" dirty="0">
                <a:solidFill>
                  <a:srgbClr val="002060"/>
                </a:solidFill>
                <a:latin typeface="Times New Roman" panose="02020603050405020304" pitchFamily="18" charset="0"/>
                <a:cs typeface="Times New Roman" panose="02020603050405020304" pitchFamily="18" charset="0"/>
                <a:sym typeface="Symbol"/>
              </a:rPr>
              <a:t>tectal nucleus and </a:t>
            </a:r>
            <a:r>
              <a:rPr lang="en-US" altLang="en-US" sz="3200" dirty="0" err="1">
                <a:solidFill>
                  <a:srgbClr val="002060"/>
                </a:solidFill>
                <a:latin typeface="Times New Roman" panose="02020603050405020304" pitchFamily="18" charset="0"/>
                <a:cs typeface="Times New Roman" panose="02020603050405020304" pitchFamily="18" charset="0"/>
                <a:sym typeface="Symbol"/>
              </a:rPr>
              <a:t>olivary</a:t>
            </a:r>
            <a:r>
              <a:rPr lang="en-US" altLang="en-US" sz="3200" dirty="0">
                <a:solidFill>
                  <a:srgbClr val="002060"/>
                </a:solidFill>
                <a:latin typeface="Times New Roman" panose="02020603050405020304" pitchFamily="18" charset="0"/>
                <a:cs typeface="Times New Roman" panose="02020603050405020304" pitchFamily="18" charset="0"/>
                <a:sym typeface="Symbol"/>
              </a:rPr>
              <a:t> nucleus</a:t>
            </a:r>
            <a:endParaRPr lang="en-US" sz="3200" dirty="0"/>
          </a:p>
        </p:txBody>
      </p:sp>
      <p:sp>
        <p:nvSpPr>
          <p:cNvPr id="4" name="Rounded Rectangle 3"/>
          <p:cNvSpPr/>
          <p:nvPr/>
        </p:nvSpPr>
        <p:spPr>
          <a:xfrm>
            <a:off x="3728432" y="2458697"/>
            <a:ext cx="2059546" cy="2099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511343" y="2494989"/>
            <a:ext cx="2059546" cy="2099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340940" y="2494989"/>
            <a:ext cx="2059546" cy="2099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88264" y="2459281"/>
            <a:ext cx="2059546" cy="2099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61272" y="2824154"/>
            <a:ext cx="1689277" cy="954107"/>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Basal Ganglia</a:t>
            </a:r>
          </a:p>
        </p:txBody>
      </p:sp>
      <p:sp>
        <p:nvSpPr>
          <p:cNvPr id="9" name="TextBox 8"/>
          <p:cNvSpPr txBox="1"/>
          <p:nvPr/>
        </p:nvSpPr>
        <p:spPr>
          <a:xfrm>
            <a:off x="4061943" y="2824154"/>
            <a:ext cx="1550295" cy="1569660"/>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Reticular formation of brain stem</a:t>
            </a:r>
          </a:p>
        </p:txBody>
      </p:sp>
      <p:sp>
        <p:nvSpPr>
          <p:cNvPr id="10" name="TextBox 9"/>
          <p:cNvSpPr txBox="1"/>
          <p:nvPr/>
        </p:nvSpPr>
        <p:spPr>
          <a:xfrm>
            <a:off x="6759258" y="2824154"/>
            <a:ext cx="1918952" cy="830997"/>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vestibular nuclei</a:t>
            </a:r>
            <a:endParaRPr lang="en-US" sz="2400" b="1" dirty="0">
              <a:solidFill>
                <a:srgbClr val="C00000"/>
              </a:solidFill>
            </a:endParaRPr>
          </a:p>
        </p:txBody>
      </p:sp>
      <p:sp>
        <p:nvSpPr>
          <p:cNvPr id="11" name="TextBox 10"/>
          <p:cNvSpPr txBox="1"/>
          <p:nvPr/>
        </p:nvSpPr>
        <p:spPr>
          <a:xfrm>
            <a:off x="9848045" y="2829425"/>
            <a:ext cx="1867437" cy="830997"/>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Red</a:t>
            </a:r>
          </a:p>
          <a:p>
            <a:r>
              <a:rPr lang="en-US" sz="2400" b="1" dirty="0">
                <a:solidFill>
                  <a:srgbClr val="C00000"/>
                </a:solidFill>
                <a:latin typeface="Times New Roman" panose="02020603050405020304" pitchFamily="18" charset="0"/>
                <a:cs typeface="Times New Roman" panose="02020603050405020304" pitchFamily="18" charset="0"/>
              </a:rPr>
              <a:t> Nucleus</a:t>
            </a:r>
          </a:p>
        </p:txBody>
      </p:sp>
      <p:sp>
        <p:nvSpPr>
          <p:cNvPr id="12"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14" name="Slide Number Placeholder 13">
            <a:extLst>
              <a:ext uri="{FF2B5EF4-FFF2-40B4-BE49-F238E27FC236}">
                <a16:creationId xmlns:a16="http://schemas.microsoft.com/office/drawing/2014/main" id="{04C34F0D-52BF-4DAB-9E02-37338CB35962}"/>
              </a:ext>
            </a:extLst>
          </p:cNvPr>
          <p:cNvSpPr>
            <a:spLocks noGrp="1"/>
          </p:cNvSpPr>
          <p:nvPr>
            <p:ph type="sldNum" sz="quarter" idx="12"/>
          </p:nvPr>
        </p:nvSpPr>
        <p:spPr/>
        <p:txBody>
          <a:bodyPr/>
          <a:lstStyle/>
          <a:p>
            <a:fld id="{9E8A7AF6-A3A2-42DC-95DB-7EF232291C8F}" type="slidenum">
              <a:rPr lang="en-US" smtClean="0"/>
              <a:t>34</a:t>
            </a:fld>
            <a:endParaRPr lang="en-US"/>
          </a:p>
        </p:txBody>
      </p:sp>
    </p:spTree>
    <p:extLst>
      <p:ext uri="{BB962C8B-B14F-4D97-AF65-F5344CB8AC3E}">
        <p14:creationId xmlns:p14="http://schemas.microsoft.com/office/powerpoint/2010/main" val="3157124793"/>
      </p:ext>
    </p:extLst>
  </p:cSld>
  <p:clrMapOvr>
    <a:masterClrMapping/>
  </p:clrMapOvr>
  <mc:AlternateContent xmlns:mc="http://schemas.openxmlformats.org/markup-compatibility/2006" xmlns:p14="http://schemas.microsoft.com/office/powerpoint/2010/main">
    <mc:Choice Requires="p14">
      <p:transition spd="slow" p14:dur="2000" advTm="44548"/>
    </mc:Choice>
    <mc:Fallback xmlns="">
      <p:transition spd="slow" advTm="44548"/>
    </mc:Fallback>
  </mc:AlternateContent>
  <p:extLst>
    <p:ext uri="{3A86A75C-4F4B-4683-9AE1-C65F6400EC91}">
      <p14:laserTraceLst xmlns:p14="http://schemas.microsoft.com/office/powerpoint/2010/main">
        <p14:tracePtLst>
          <p14:tracePt t="13143" x="5902325" y="3848100"/>
          <p14:tracePt t="13838" x="5911850" y="3848100"/>
          <p14:tracePt t="13849" x="5911850" y="3857625"/>
          <p14:tracePt t="13927" x="5902325" y="3867150"/>
          <p14:tracePt t="13940" x="5848350" y="3875088"/>
          <p14:tracePt t="13951" x="5741988" y="3902075"/>
          <p14:tracePt t="13964" x="5589588" y="3919538"/>
          <p14:tracePt t="13976" x="5303838" y="3965575"/>
          <p14:tracePt t="13989" x="5010150" y="4000500"/>
          <p14:tracePt t="14003" x="4687888" y="4027488"/>
          <p14:tracePt t="14018" x="4348163" y="4027488"/>
          <p14:tracePt t="14036" x="3751263" y="4010025"/>
          <p14:tracePt t="14053" x="3465513" y="3929063"/>
          <p14:tracePt t="14068" x="3241675" y="3867150"/>
          <p14:tracePt t="14085" x="3081338" y="3776663"/>
          <p14:tracePt t="14102" x="2901950" y="3660775"/>
          <p14:tracePt t="14118" x="2857500" y="3616325"/>
          <p14:tracePt t="14135" x="2822575" y="3544888"/>
          <p14:tracePt t="14151" x="2803525" y="3429000"/>
          <p14:tracePt t="14170" x="2830513" y="3357563"/>
          <p14:tracePt t="14185" x="2894013" y="3295650"/>
          <p14:tracePt t="14201" x="3071813" y="3143250"/>
          <p14:tracePt t="14219" x="3170238" y="3089275"/>
          <p14:tracePt t="14235" x="3268663" y="3036888"/>
          <p14:tracePt t="14252" x="3375025" y="3009900"/>
          <p14:tracePt t="14268" x="3562350" y="3000375"/>
          <p14:tracePt t="14285" x="3687763" y="3000375"/>
          <p14:tracePt t="14301" x="3795713" y="3000375"/>
          <p14:tracePt t="14318" x="3946525" y="3027363"/>
          <p14:tracePt t="14335" x="3983038" y="3044825"/>
          <p14:tracePt t="14351" x="4000500" y="3062288"/>
          <p14:tracePt t="14368" x="4044950" y="3160713"/>
          <p14:tracePt t="14385" x="4044950" y="3232150"/>
          <p14:tracePt t="14401" x="4044950" y="3340100"/>
          <p14:tracePt t="14418" x="3946525" y="3554413"/>
          <p14:tracePt t="14436" x="3894138" y="3643313"/>
          <p14:tracePt t="14451" x="3840163" y="3697288"/>
          <p14:tracePt t="14468" x="3697288" y="3803650"/>
          <p14:tracePt t="14486" x="3608388" y="3822700"/>
          <p14:tracePt t="14501" x="3527425" y="3830638"/>
          <p14:tracePt t="14518" x="3429000" y="3830638"/>
          <p14:tracePt t="14535" x="3232150" y="3759200"/>
          <p14:tracePt t="14552" x="3170238" y="3714750"/>
          <p14:tracePt t="14568" x="3098800" y="3670300"/>
          <p14:tracePt t="14585" x="3027363" y="3589338"/>
          <p14:tracePt t="14602" x="3000375" y="3571875"/>
          <p14:tracePt t="14618" x="2982913" y="3554413"/>
          <p14:tracePt t="14635" x="2973388" y="3536950"/>
          <p14:tracePt t="14653" x="2973388" y="3527425"/>
          <p14:tracePt t="14668" x="2965450" y="3527425"/>
          <p14:tracePt t="14685" x="2955925" y="3527425"/>
          <p14:tracePt t="16516" x="2946400" y="3527425"/>
          <p14:tracePt t="16562" x="2938463" y="3527425"/>
          <p14:tracePt t="16575" x="2919413" y="3527425"/>
          <p14:tracePt t="16588" x="2911475" y="3527425"/>
          <p14:tracePt t="16602" x="2894013" y="3517900"/>
          <p14:tracePt t="16613" x="2874963" y="3500438"/>
          <p14:tracePt t="16627" x="2840038" y="3473450"/>
          <p14:tracePt t="16639" x="2813050" y="3438525"/>
          <p14:tracePt t="16653" x="2776538" y="3411538"/>
          <p14:tracePt t="16668" x="2741613" y="3357563"/>
          <p14:tracePt t="16685" x="2660650" y="3232150"/>
          <p14:tracePt t="16703" x="2625725" y="3170238"/>
          <p14:tracePt t="16718" x="2598738" y="3125788"/>
          <p14:tracePt t="16735" x="2562225" y="3089275"/>
          <p14:tracePt t="16751" x="2509838" y="3044825"/>
          <p14:tracePt t="16769" x="2482850" y="3017838"/>
          <p14:tracePt t="16785" x="2428875" y="3000375"/>
          <p14:tracePt t="16802" x="2330450" y="2982913"/>
          <p14:tracePt t="16819" x="2276475" y="2982913"/>
          <p14:tracePt t="16835" x="2241550" y="2982913"/>
          <p14:tracePt t="16852" x="2179638" y="2982913"/>
          <p14:tracePt t="16869" x="2160588" y="2982913"/>
          <p14:tracePt t="16885" x="2125663" y="3000375"/>
          <p14:tracePt t="16901" x="2062163" y="3027363"/>
          <p14:tracePt t="16919" x="2044700" y="3036888"/>
          <p14:tracePt t="16935" x="2036763" y="3044825"/>
          <p14:tracePt t="16951" x="2017713" y="3062288"/>
          <p14:tracePt t="16968" x="1982788" y="3089275"/>
          <p14:tracePt t="16985" x="1973263" y="3108325"/>
          <p14:tracePt t="17002" x="1955800" y="3125788"/>
          <p14:tracePt t="17019" x="1911350" y="3187700"/>
          <p14:tracePt t="17036" x="1901825" y="3224213"/>
          <p14:tracePt t="17051" x="1884363" y="3268663"/>
          <p14:tracePt t="17068" x="1866900" y="3375025"/>
          <p14:tracePt t="17086" x="1866900" y="3438525"/>
          <p14:tracePt t="17102" x="1884363" y="3500438"/>
          <p14:tracePt t="17118" x="2081213" y="3670300"/>
          <p14:tracePt t="17137" x="2339975" y="3830638"/>
          <p14:tracePt t="17152" x="2562225" y="3911600"/>
          <p14:tracePt t="17168" x="2724150" y="3938588"/>
          <p14:tracePt t="17185" x="2911475" y="3938588"/>
          <p14:tracePt t="17202" x="2965450" y="3929063"/>
          <p14:tracePt t="17218" x="2982913" y="3911600"/>
          <p14:tracePt t="17235" x="3009900" y="3875088"/>
          <p14:tracePt t="17252" x="3017838" y="3795713"/>
          <p14:tracePt t="17268" x="3017838" y="3679825"/>
          <p14:tracePt t="17285" x="2919413" y="3303588"/>
          <p14:tracePt t="17302" x="2847975" y="3152775"/>
          <p14:tracePt t="17318" x="2768600" y="3027363"/>
          <p14:tracePt t="17335" x="2670175" y="2901950"/>
          <p14:tracePt t="17353" x="2608263" y="2857500"/>
          <p14:tracePt t="17368" x="2562225" y="2840038"/>
          <p14:tracePt t="17385" x="2500313" y="2830513"/>
          <p14:tracePt t="17402" x="2411413" y="2847975"/>
          <p14:tracePt t="17419" x="2357438" y="2874963"/>
          <p14:tracePt t="17435" x="2322513" y="2911475"/>
          <p14:tracePt t="17452" x="2232025" y="3027363"/>
          <p14:tracePt t="17469" x="2179638" y="3108325"/>
          <p14:tracePt t="17485" x="2133600" y="3197225"/>
          <p14:tracePt t="17501" x="2081213" y="3357563"/>
          <p14:tracePt t="17519" x="2062163" y="3429000"/>
          <p14:tracePt t="17535" x="2054225" y="3490913"/>
          <p14:tracePt t="17552" x="2054225" y="3589338"/>
          <p14:tracePt t="17569" x="2054225" y="3643313"/>
          <p14:tracePt t="17585" x="2081213" y="3679825"/>
          <p14:tracePt t="17602" x="2108200" y="3714750"/>
          <p14:tracePt t="17618" x="2179638" y="3759200"/>
          <p14:tracePt t="17635" x="2197100" y="3776663"/>
          <p14:tracePt t="17652" x="2214563" y="3776663"/>
          <p14:tracePt t="17668" x="2232025" y="3776663"/>
          <p14:tracePt t="17685" x="2241550" y="3776663"/>
          <p14:tracePt t="17701" x="2259013" y="3786188"/>
          <p14:tracePt t="18129" x="2303463" y="3795713"/>
          <p14:tracePt t="18141" x="2384425" y="3803650"/>
          <p14:tracePt t="18154" x="2490788" y="3822700"/>
          <p14:tracePt t="18169" x="2589213" y="3822700"/>
          <p14:tracePt t="18181" x="2670175" y="3822700"/>
          <p14:tracePt t="18194" x="2705100" y="3822700"/>
          <p14:tracePt t="18205" x="2732088" y="3822700"/>
          <p14:tracePt t="18221" x="2741613" y="3822700"/>
          <p14:tracePt t="18235" x="2751138" y="3822700"/>
          <p14:tracePt t="18258" x="2751138" y="3803650"/>
          <p14:tracePt t="18269" x="2741613" y="3768725"/>
          <p14:tracePt t="18285" x="2705100" y="3687763"/>
          <p14:tracePt t="18302" x="2660650" y="3598863"/>
          <p14:tracePt t="18318" x="2562225" y="3446463"/>
          <p14:tracePt t="18335" x="2527300" y="3394075"/>
          <p14:tracePt t="18351" x="2490788" y="3357563"/>
          <p14:tracePt t="18368" x="2465388" y="3330575"/>
          <p14:tracePt t="18385" x="2446338" y="3313113"/>
          <p14:tracePt t="18401" x="2438400" y="3313113"/>
          <p14:tracePt t="18423" x="2428875" y="3313113"/>
          <p14:tracePt t="18436" x="2446338" y="3303588"/>
          <p14:tracePt t="18893" x="2500313" y="3295650"/>
          <p14:tracePt t="18907" x="2616200" y="3286125"/>
          <p14:tracePt t="18921" x="2813050" y="3276600"/>
          <p14:tracePt t="18932" x="3089275" y="3259138"/>
          <p14:tracePt t="18944" x="3384550" y="3259138"/>
          <p14:tracePt t="18957" x="3652838" y="3241675"/>
          <p14:tracePt t="18969" x="3822700" y="3241675"/>
          <p14:tracePt t="18985" x="3929063" y="3241675"/>
          <p14:tracePt t="19002" x="4027488" y="3241675"/>
          <p14:tracePt t="19018" x="4133850" y="3241675"/>
          <p14:tracePt t="19037" x="4143375" y="3241675"/>
          <p14:tracePt t="19052" x="4152900" y="3241675"/>
          <p14:tracePt t="19068" x="4160838" y="3241675"/>
          <p14:tracePt t="19085" x="4152900" y="3241675"/>
          <p14:tracePt t="19199" x="4143375" y="3241675"/>
          <p14:tracePt t="19212" x="4133850" y="3241675"/>
          <p14:tracePt t="19227" x="4116388" y="3241675"/>
          <p14:tracePt t="19238" x="4098925" y="3241675"/>
          <p14:tracePt t="19251" x="4089400" y="3241675"/>
          <p14:tracePt t="19268" x="4071938" y="3232150"/>
          <p14:tracePt t="19285" x="4062413" y="3214688"/>
          <p14:tracePt t="19302" x="4054475" y="3205163"/>
          <p14:tracePt t="19318" x="4054475" y="3187700"/>
          <p14:tracePt t="19335" x="4054475" y="3170238"/>
          <p14:tracePt t="19353" x="4054475" y="3160713"/>
          <p14:tracePt t="19368" x="4054475" y="3143250"/>
          <p14:tracePt t="19385" x="4081463" y="3133725"/>
          <p14:tracePt t="19402" x="4187825" y="3081338"/>
          <p14:tracePt t="19419" x="4286250" y="3071813"/>
          <p14:tracePt t="19435" x="4384675" y="3071813"/>
          <p14:tracePt t="19452" x="4598988" y="3081338"/>
          <p14:tracePt t="19469" x="4697413" y="3125788"/>
          <p14:tracePt t="19485" x="4795838" y="3160713"/>
          <p14:tracePt t="19502" x="4919663" y="3251200"/>
          <p14:tracePt t="19519" x="4965700" y="3295650"/>
          <p14:tracePt t="19536" x="5018088" y="3367088"/>
          <p14:tracePt t="19552" x="5081588" y="3500438"/>
          <p14:tracePt t="19569" x="5099050" y="3554413"/>
          <p14:tracePt t="19585" x="5108575" y="3581400"/>
          <p14:tracePt t="19602" x="5108575" y="3616325"/>
          <p14:tracePt t="19621" x="5108575" y="3633788"/>
          <p14:tracePt t="19635" x="5108575" y="3643313"/>
          <p14:tracePt t="19658" x="5108575" y="3652838"/>
          <p14:tracePt t="19963" x="5108575" y="3660775"/>
          <p14:tracePt t="19976" x="5108575" y="3670300"/>
          <p14:tracePt t="19990" x="5108575" y="3679825"/>
          <p14:tracePt t="20002" x="5099050" y="3687763"/>
          <p14:tracePt t="20014" x="5099050" y="3705225"/>
          <p14:tracePt t="20027" x="5089525" y="3724275"/>
          <p14:tracePt t="20042" x="5081588" y="3732213"/>
          <p14:tracePt t="20054" x="5072063" y="3751263"/>
          <p14:tracePt t="20068" x="5072063" y="3768725"/>
          <p14:tracePt t="20085" x="5072063" y="3786188"/>
          <p14:tracePt t="20085" x="5072063" y="3795713"/>
          <p14:tracePt t="20103" x="5072063" y="3813175"/>
          <p14:tracePt t="20118" x="5072063" y="3822700"/>
          <p14:tracePt t="20135" x="5072063" y="3830638"/>
          <p14:tracePt t="20151" x="5072063" y="3840163"/>
          <p14:tracePt t="20169" x="5072063" y="3848100"/>
          <p14:tracePt t="21970" x="5099050" y="3848100"/>
          <p14:tracePt t="22001" x="5187950" y="3875088"/>
          <p14:tracePt t="22013" x="5340350" y="3902075"/>
          <p14:tracePt t="22027" x="5653088" y="3983038"/>
          <p14:tracePt t="22040" x="5991225" y="4081463"/>
          <p14:tracePt t="22053" x="6296025" y="4143375"/>
          <p14:tracePt t="22068" x="6562725" y="4214813"/>
          <p14:tracePt t="22085" x="6804025" y="4268788"/>
          <p14:tracePt t="22085" x="6965950" y="4295775"/>
          <p14:tracePt t="22103" x="7072313" y="4313238"/>
          <p14:tracePt t="22118" x="7188200" y="4322763"/>
          <p14:tracePt t="22135" x="7296150" y="4322763"/>
          <p14:tracePt t="22152" x="7456488" y="4322763"/>
          <p14:tracePt t="22168" x="7500938" y="4322763"/>
          <p14:tracePt t="22185" x="7537450" y="4322763"/>
          <p14:tracePt t="22202" x="7589838" y="4313238"/>
          <p14:tracePt t="22219" x="7608888" y="4303713"/>
          <p14:tracePt t="22235" x="7616825" y="4295775"/>
          <p14:tracePt t="22252" x="7643813" y="4259263"/>
          <p14:tracePt t="22270" x="7661275" y="4241800"/>
          <p14:tracePt t="22285" x="7680325" y="4224338"/>
          <p14:tracePt t="22301" x="7705725" y="4179888"/>
          <p14:tracePt t="22318" x="7777163" y="4071938"/>
          <p14:tracePt t="22335" x="7804150" y="4017963"/>
          <p14:tracePt t="22352" x="7823200" y="3990975"/>
          <p14:tracePt t="22368" x="7848600" y="3919538"/>
          <p14:tracePt t="22386" x="7848600" y="3875088"/>
          <p14:tracePt t="22402" x="7848600" y="3803650"/>
          <p14:tracePt t="22418" x="7777163" y="3660775"/>
          <p14:tracePt t="22436" x="7732713" y="3589338"/>
          <p14:tracePt t="22452" x="7680325" y="3536950"/>
          <p14:tracePt t="22468" x="7554913" y="3384550"/>
          <p14:tracePt t="22486" x="7483475" y="3322638"/>
          <p14:tracePt t="22501" x="7419975" y="3259138"/>
          <p14:tracePt t="22519" x="7277100" y="3133725"/>
          <p14:tracePt t="22536" x="7224713" y="3098800"/>
          <p14:tracePt t="22551" x="7170738" y="3071813"/>
          <p14:tracePt t="22568" x="7116763" y="3062288"/>
          <p14:tracePt t="22585" x="7027863" y="3054350"/>
          <p14:tracePt t="22602" x="6991350" y="3062288"/>
          <p14:tracePt t="22618" x="6946900" y="3081338"/>
          <p14:tracePt t="22635" x="6875463" y="3133725"/>
          <p14:tracePt t="22653" x="6840538" y="3179763"/>
          <p14:tracePt t="22668" x="6813550" y="3205163"/>
          <p14:tracePt t="22685" x="6759575" y="3303588"/>
          <p14:tracePt t="22703" x="6751638" y="3357563"/>
          <p14:tracePt t="22718" x="6751638" y="3402013"/>
          <p14:tracePt t="22735" x="6751638" y="3455988"/>
          <p14:tracePt t="22751" x="6786563" y="3536950"/>
          <p14:tracePt t="22769" x="6804025" y="3562350"/>
          <p14:tracePt t="22785" x="6840538" y="3589338"/>
          <p14:tracePt t="22802" x="6911975" y="3625850"/>
          <p14:tracePt t="22818" x="6956425" y="3643313"/>
          <p14:tracePt t="22836" x="7000875" y="3652838"/>
          <p14:tracePt t="22852" x="7062788" y="3652838"/>
          <p14:tracePt t="22869" x="7081838" y="3652838"/>
          <p14:tracePt t="22885" x="7089775" y="3652838"/>
          <p14:tracePt t="22901" x="7099300" y="3652838"/>
          <p14:tracePt t="22920" x="7108825" y="3652838"/>
          <p14:tracePt t="22935" x="7126288" y="3652838"/>
          <p14:tracePt t="23237" x="7170738" y="3652838"/>
          <p14:tracePt t="23252" x="7269163" y="3652838"/>
          <p14:tracePt t="23264" x="7466013" y="3652838"/>
          <p14:tracePt t="23276" x="7777163" y="3652838"/>
          <p14:tracePt t="23288" x="8153400" y="3687763"/>
          <p14:tracePt t="23302" x="8518525" y="3697288"/>
          <p14:tracePt t="23318" x="8867775" y="3751263"/>
          <p14:tracePt t="23335" x="9420225" y="3803650"/>
          <p14:tracePt t="23353" x="9582150" y="3830638"/>
          <p14:tracePt t="23368" x="9661525" y="3848100"/>
          <p14:tracePt t="23385" x="9742488" y="3867150"/>
          <p14:tracePt t="23402" x="9786938" y="3875088"/>
          <p14:tracePt t="23419" x="9796463" y="3875088"/>
          <p14:tracePt t="23435" x="9769475" y="3894138"/>
          <p14:tracePt t="24283" x="9715500" y="3929063"/>
          <p14:tracePt t="24294" x="9634538" y="3965575"/>
          <p14:tracePt t="24307" x="9555163" y="4027488"/>
          <p14:tracePt t="24320" x="9429750" y="4089400"/>
          <p14:tracePt t="24335" x="9269413" y="4179888"/>
          <p14:tracePt t="24352" x="9109075" y="4303713"/>
          <p14:tracePt t="24368" x="8751888" y="4625975"/>
          <p14:tracePt t="24385" x="8562975" y="4795838"/>
          <p14:tracePt t="24402" x="8402638" y="4938713"/>
          <p14:tracePt t="24418" x="8116888" y="5205413"/>
          <p14:tracePt t="24436" x="7983538" y="5330825"/>
          <p14:tracePt t="24452" x="7848600" y="5456238"/>
          <p14:tracePt t="24468" x="7616825" y="5616575"/>
          <p14:tracePt t="24486" x="7500938" y="5688013"/>
          <p14:tracePt t="24502" x="7385050" y="5751513"/>
          <p14:tracePt t="24518" x="7143750" y="5822950"/>
          <p14:tracePt t="24536" x="7037388" y="5822950"/>
          <p14:tracePt t="24552" x="6938963" y="5822950"/>
          <p14:tracePt t="24568" x="6867525" y="5813425"/>
          <p14:tracePt t="24585" x="6804025" y="5776913"/>
          <p14:tracePt t="24603" x="6796088" y="5768975"/>
          <p14:tracePt t="24619" x="6786563" y="5759450"/>
          <p14:tracePt t="24635" x="6777038" y="5751513"/>
          <p14:tracePt t="24652" x="6777038" y="5741988"/>
          <p14:tracePt t="30802" x="6777038" y="5732463"/>
          <p14:tracePt t="30871" x="6769100" y="5732463"/>
          <p14:tracePt t="30883" x="6732588" y="5732463"/>
          <p14:tracePt t="30896" x="6653213" y="5724525"/>
          <p14:tracePt t="30909" x="6527800" y="5724525"/>
          <p14:tracePt t="30923" x="6384925" y="5715000"/>
          <p14:tracePt t="30935" x="6251575" y="5697538"/>
          <p14:tracePt t="30952" x="6126163" y="5661025"/>
          <p14:tracePt t="30969" x="5973763" y="5608638"/>
          <p14:tracePt t="30988" x="5946775" y="5581650"/>
          <p14:tracePt t="31002" x="5919788" y="5554663"/>
          <p14:tracePt t="31019" x="5894388" y="5537200"/>
          <p14:tracePt t="31037" x="5894388" y="5518150"/>
          <p14:tracePt t="31052" x="5894388" y="5510213"/>
          <p14:tracePt t="31074" x="5902325" y="5500688"/>
          <p14:tracePt t="31112" x="5946775" y="5491163"/>
          <p14:tracePt t="31126" x="6018213" y="5483225"/>
          <p14:tracePt t="31139" x="6126163" y="5473700"/>
          <p14:tracePt t="31151" x="6242050" y="5465763"/>
          <p14:tracePt t="31164" x="6367463" y="5446713"/>
          <p14:tracePt t="31178" x="6483350" y="5446713"/>
          <p14:tracePt t="31189" x="6581775" y="5446713"/>
          <p14:tracePt t="31204" x="6670675" y="5446713"/>
          <p14:tracePt t="31219" x="6759575" y="5456238"/>
          <p14:tracePt t="31235" x="6875463" y="5510213"/>
          <p14:tracePt t="31254" x="6938963" y="5545138"/>
          <p14:tracePt t="31268" x="7000875" y="5581650"/>
          <p14:tracePt t="31285" x="7045325" y="5616575"/>
          <p14:tracePt t="31302" x="7108825" y="5661025"/>
          <p14:tracePt t="31319" x="7126288" y="5697538"/>
          <p14:tracePt t="31335" x="7134225" y="5715000"/>
          <p14:tracePt t="31352" x="7153275" y="5751513"/>
          <p14:tracePt t="31369" x="7153275" y="5759450"/>
          <p14:tracePt t="31386" x="7153275" y="5768975"/>
        </p14:tracePtLst>
      </p14:laserTrace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138" y="1027906"/>
            <a:ext cx="7772400" cy="5295900"/>
          </a:xfrm>
          <a:prstGeom prst="rect">
            <a:avLst/>
          </a:prstGeom>
        </p:spPr>
      </p:pic>
      <p:sp>
        <p:nvSpPr>
          <p:cNvPr id="2" name="Title 1"/>
          <p:cNvSpPr>
            <a:spLocks noGrp="1"/>
          </p:cNvSpPr>
          <p:nvPr>
            <p:ph type="title"/>
          </p:nvPr>
        </p:nvSpPr>
        <p:spPr/>
        <p:txBody>
          <a:bodyPr/>
          <a:lstStyle/>
          <a:p>
            <a:r>
              <a:rPr lang="en-US" u="sng" dirty="0">
                <a:solidFill>
                  <a:srgbClr val="FF0000"/>
                </a:solidFill>
                <a:latin typeface="Times New Roman" panose="02020603050405020304" pitchFamily="18" charset="0"/>
                <a:cs typeface="Times New Roman" panose="02020603050405020304" pitchFamily="18" charset="0"/>
              </a:rPr>
              <a:t>Red Nucleus</a:t>
            </a: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id="{586A94B6-006D-4443-9C4C-ED5437BAC28A}"/>
              </a:ext>
            </a:extLst>
          </p:cNvPr>
          <p:cNvSpPr>
            <a:spLocks noGrp="1"/>
          </p:cNvSpPr>
          <p:nvPr>
            <p:ph type="sldNum" sz="quarter" idx="12"/>
          </p:nvPr>
        </p:nvSpPr>
        <p:spPr/>
        <p:txBody>
          <a:bodyPr/>
          <a:lstStyle/>
          <a:p>
            <a:fld id="{9E8A7AF6-A3A2-42DC-95DB-7EF232291C8F}" type="slidenum">
              <a:rPr lang="en-US" smtClean="0"/>
              <a:t>35</a:t>
            </a:fld>
            <a:endParaRPr lang="en-US"/>
          </a:p>
        </p:txBody>
      </p:sp>
    </p:spTree>
    <p:extLst>
      <p:ext uri="{BB962C8B-B14F-4D97-AF65-F5344CB8AC3E}">
        <p14:creationId xmlns:p14="http://schemas.microsoft.com/office/powerpoint/2010/main" val="670283967"/>
      </p:ext>
    </p:extLst>
  </p:cSld>
  <p:clrMapOvr>
    <a:masterClrMapping/>
  </p:clrMapOvr>
  <mc:AlternateContent xmlns:mc="http://schemas.openxmlformats.org/markup-compatibility/2006" xmlns:p14="http://schemas.microsoft.com/office/powerpoint/2010/main">
    <mc:Choice Requires="p14">
      <p:transition spd="slow" p14:dur="2000" advTm="44462"/>
    </mc:Choice>
    <mc:Fallback xmlns="">
      <p:transition spd="slow" advTm="44462"/>
    </mc:Fallback>
  </mc:AlternateContent>
  <p:extLst>
    <p:ext uri="{3A86A75C-4F4B-4683-9AE1-C65F6400EC91}">
      <p14:laserTraceLst xmlns:p14="http://schemas.microsoft.com/office/powerpoint/2010/main">
        <p14:tracePtLst>
          <p14:tracePt t="879" x="7143750" y="5768975"/>
          <p14:tracePt t="998" x="7126288" y="5768975"/>
          <p14:tracePt t="1024" x="7000875" y="5768975"/>
          <p14:tracePt t="1036" x="6537325" y="5751513"/>
          <p14:tracePt t="1051" x="5946775" y="5670550"/>
          <p14:tracePt t="1061" x="5375275" y="5562600"/>
          <p14:tracePt t="1076" x="4911725" y="5438775"/>
          <p14:tracePt t="1093" x="4313238" y="5187950"/>
          <p14:tracePt t="1112" x="4187825" y="5099050"/>
          <p14:tracePt t="1127" x="4108450" y="5027613"/>
          <p14:tracePt t="1143" x="4062413" y="4965700"/>
          <p14:tracePt t="1159" x="4010025" y="4822825"/>
          <p14:tracePt t="1177" x="4010025" y="4732338"/>
          <p14:tracePt t="1193" x="4071938" y="4554538"/>
          <p14:tracePt t="1209" x="4768850" y="3803650"/>
          <p14:tracePt t="1229" x="5518150" y="3251200"/>
          <p14:tracePt t="1243" x="6375400" y="2847975"/>
          <p14:tracePt t="1260" x="6894513" y="2643188"/>
          <p14:tracePt t="1276" x="7661275" y="2527300"/>
          <p14:tracePt t="1293" x="7929563" y="2571750"/>
          <p14:tracePt t="1309" x="8153400" y="2759075"/>
          <p14:tracePt t="1328" x="8188325" y="2973388"/>
          <p14:tracePt t="1343" x="8116888" y="3348038"/>
          <p14:tracePt t="1359" x="7867650" y="3759200"/>
          <p14:tracePt t="1376" x="6929438" y="4581525"/>
          <p14:tracePt t="1394" x="6384925" y="4884738"/>
          <p14:tracePt t="1410" x="5946775" y="4983163"/>
          <p14:tracePt t="1426" x="5429250" y="4911725"/>
          <p14:tracePt t="1444" x="5340350" y="4830763"/>
          <p14:tracePt t="1460" x="5268913" y="4705350"/>
          <p14:tracePt t="1477" x="5224463" y="4554538"/>
          <p14:tracePt t="1493" x="5205413" y="4348163"/>
          <p14:tracePt t="1512" x="5224463" y="4295775"/>
          <p14:tracePt t="1527" x="5303838" y="4241800"/>
          <p14:tracePt t="1544" x="5384800" y="4232275"/>
          <p14:tracePt t="1560" x="5473700" y="4241800"/>
          <p14:tracePt t="1576" x="5545138" y="4276725"/>
          <p14:tracePt t="1593" x="5643563" y="4367213"/>
          <p14:tracePt t="1610" x="5670550" y="4384675"/>
          <p14:tracePt t="5149" x="5688013" y="4394200"/>
          <p14:tracePt t="5928" x="5732463" y="4438650"/>
          <p14:tracePt t="5937" x="5813425" y="4491038"/>
          <p14:tracePt t="5951" x="5902325" y="4572000"/>
          <p14:tracePt t="5964" x="5983288" y="4679950"/>
          <p14:tracePt t="5978" x="6081713" y="4822825"/>
          <p14:tracePt t="5993" x="6143625" y="4929188"/>
          <p14:tracePt t="6009" x="6170613" y="5010150"/>
          <p14:tracePt t="6027" x="6188075" y="5187950"/>
          <p14:tracePt t="6043" x="6180138" y="5286375"/>
          <p14:tracePt t="6059" x="6108700" y="5384800"/>
          <p14:tracePt t="6076" x="5670550" y="5697538"/>
          <p14:tracePt t="6094" x="5295900" y="5848350"/>
          <p14:tracePt t="6110" x="4911725" y="5929313"/>
          <p14:tracePt t="6126" x="4402138" y="5929313"/>
          <p14:tracePt t="6143" x="4295775" y="5902325"/>
          <p14:tracePt t="6161" x="4214813" y="5848350"/>
          <p14:tracePt t="6177" x="4160838" y="5776913"/>
          <p14:tracePt t="6194" x="4143375" y="5741988"/>
          <p14:tracePt t="6209" x="4143375" y="5715000"/>
          <p14:tracePt t="6226" x="4143375" y="5661025"/>
          <p14:tracePt t="6244" x="4152900" y="5616575"/>
          <p14:tracePt t="6259" x="4179888" y="5562600"/>
          <p14:tracePt t="6276" x="4224338" y="5491163"/>
          <p14:tracePt t="6294" x="4322763" y="5330825"/>
          <p14:tracePt t="6311" x="4367213" y="5268913"/>
          <p14:tracePt t="6327" x="4411663" y="5214938"/>
          <p14:tracePt t="6344" x="4456113" y="5153025"/>
          <p14:tracePt t="6361" x="4483100" y="5133975"/>
          <p14:tracePt t="6377" x="4510088" y="5108575"/>
          <p14:tracePt t="6394" x="4633913" y="5037138"/>
          <p14:tracePt t="6411" x="4697413" y="5018088"/>
          <p14:tracePt t="6427" x="4751388" y="5000625"/>
          <p14:tracePt t="6444" x="4822825" y="4973638"/>
          <p14:tracePt t="6462" x="4830763" y="4973638"/>
          <p14:tracePt t="6478" x="4840288" y="4973638"/>
          <p14:tracePt t="6494" x="4848225" y="4973638"/>
          <p14:tracePt t="6715" x="4867275" y="4956175"/>
          <p14:tracePt t="6728" x="4929188" y="4894263"/>
          <p14:tracePt t="6742" x="5037138" y="4803775"/>
          <p14:tracePt t="6755" x="5170488" y="4660900"/>
          <p14:tracePt t="6768" x="5286375" y="4545013"/>
          <p14:tracePt t="6782" x="5367338" y="4456113"/>
          <p14:tracePt t="6794" x="5456238" y="4340225"/>
          <p14:tracePt t="6810" x="5510213" y="4205288"/>
          <p14:tracePt t="6827" x="5562600" y="4000500"/>
          <p14:tracePt t="6844" x="5562600" y="3911600"/>
          <p14:tracePt t="6861" x="5554663" y="3840163"/>
          <p14:tracePt t="6878" x="5500688" y="3741738"/>
          <p14:tracePt t="6896" x="5456238" y="3697288"/>
          <p14:tracePt t="6911" x="5411788" y="3670300"/>
          <p14:tracePt t="6928" x="5375275" y="3643313"/>
          <p14:tracePt t="6944" x="5295900" y="3616325"/>
          <p14:tracePt t="6961" x="5268913" y="3616325"/>
          <p14:tracePt t="6977" x="5232400" y="3608388"/>
          <p14:tracePt t="6994" x="5160963" y="3608388"/>
          <p14:tracePt t="7011" x="5126038" y="3608388"/>
          <p14:tracePt t="7027" x="5089525" y="3608388"/>
          <p14:tracePt t="7044" x="5037138" y="3625850"/>
          <p14:tracePt t="7061" x="5018088" y="3633788"/>
          <p14:tracePt t="7077" x="5000625" y="3633788"/>
          <p14:tracePt t="7094" x="4983163" y="3643313"/>
          <p14:tracePt t="7112" x="4973638" y="3643313"/>
          <p14:tracePt t="7128" x="4965700" y="3643313"/>
          <p14:tracePt t="7163" x="4956175" y="3660775"/>
          <p14:tracePt t="7175" x="4946650" y="3679825"/>
          <p14:tracePt t="7201" x="4938713" y="3687763"/>
          <p14:tracePt t="7213" x="4929188" y="3714750"/>
          <p14:tracePt t="7225" x="4911725" y="3732213"/>
          <p14:tracePt t="7239" x="4902200" y="3776663"/>
          <p14:tracePt t="7251" x="4875213" y="3822700"/>
          <p14:tracePt t="7264" x="4857750" y="3867150"/>
          <p14:tracePt t="7278" x="4848225" y="3902075"/>
          <p14:tracePt t="7294" x="4830763" y="3938588"/>
          <p14:tracePt t="7311" x="4830763" y="3983038"/>
          <p14:tracePt t="7329" x="4830763" y="3990975"/>
          <p14:tracePt t="7344" x="4830763" y="4010025"/>
          <p14:tracePt t="7361" x="4840288" y="4054475"/>
          <p14:tracePt t="7379" x="4848225" y="4081463"/>
          <p14:tracePt t="7394" x="4875213" y="4098925"/>
          <p14:tracePt t="7411" x="4884738" y="4125913"/>
          <p14:tracePt t="7411" x="4911725" y="4152900"/>
          <p14:tracePt t="7429" x="4938713" y="4170363"/>
          <p14:tracePt t="7444" x="4973638" y="4197350"/>
          <p14:tracePt t="7461" x="5010150" y="4224338"/>
          <p14:tracePt t="7478" x="5099050" y="4268788"/>
          <p14:tracePt t="7495" x="5160963" y="4286250"/>
          <p14:tracePt t="7512" x="5205413" y="4303713"/>
          <p14:tracePt t="7528" x="5313363" y="4322763"/>
          <p14:tracePt t="7545" x="5348288" y="4322763"/>
          <p14:tracePt t="7560" x="5375275" y="4322763"/>
          <p14:tracePt t="7577" x="5402263" y="4322763"/>
          <p14:tracePt t="7594" x="5419725" y="4322763"/>
          <p14:tracePt t="7611" x="5429250" y="4322763"/>
          <p14:tracePt t="7627" x="5438775" y="4313238"/>
          <p14:tracePt t="7645" x="5446713" y="4286250"/>
          <p14:tracePt t="7661" x="5446713" y="4259263"/>
          <p14:tracePt t="7678" x="5456238" y="4224338"/>
          <p14:tracePt t="7694" x="5456238" y="4152900"/>
          <p14:tracePt t="7711" x="5456238" y="4108450"/>
          <p14:tracePt t="7727" x="5446713" y="4062413"/>
          <p14:tracePt t="7744" x="5419725" y="4000500"/>
          <p14:tracePt t="7762" x="5411788" y="3983038"/>
          <p14:tracePt t="7777" x="5394325" y="3973513"/>
          <p14:tracePt t="7794" x="5340350" y="3938588"/>
          <p14:tracePt t="7812" x="5303838" y="3919538"/>
          <p14:tracePt t="7827" x="5276850" y="3911600"/>
          <p14:tracePt t="7844" x="5232400" y="3902075"/>
          <p14:tracePt t="7862" x="5214938" y="3902075"/>
          <p14:tracePt t="7877" x="5197475" y="3902075"/>
          <p14:tracePt t="7894" x="5187950" y="3902075"/>
          <p14:tracePt t="7911" x="5170488" y="3902075"/>
          <p14:tracePt t="7928" x="5160963" y="3902075"/>
          <p14:tracePt t="7952" x="5160963" y="3911600"/>
          <p14:tracePt t="7991" x="5153025" y="3919538"/>
          <p14:tracePt t="8015" x="5153025" y="3929063"/>
          <p14:tracePt t="8028" x="5143500" y="3938588"/>
          <p14:tracePt t="8041" x="5133975" y="3956050"/>
          <p14:tracePt t="8054" x="5126038" y="3956050"/>
          <p14:tracePt t="8069" x="5116513" y="3965575"/>
          <p14:tracePt t="8079" x="5108575" y="3983038"/>
          <p14:tracePt t="8094" x="5099050" y="3990975"/>
          <p14:tracePt t="8111" x="5099050" y="4010025"/>
          <p14:tracePt t="8127" x="5089525" y="4062413"/>
          <p14:tracePt t="8144" x="5089525" y="4089400"/>
          <p14:tracePt t="8160" x="5089525" y="4125913"/>
          <p14:tracePt t="8177" x="5108575" y="4187825"/>
          <p14:tracePt t="8194" x="5143500" y="4224338"/>
          <p14:tracePt t="8210" x="5180013" y="4259263"/>
          <p14:tracePt t="8227" x="5268913" y="4313238"/>
          <p14:tracePt t="8244" x="5322888" y="4330700"/>
          <p14:tracePt t="8260" x="5357813" y="4340225"/>
          <p14:tracePt t="8277" x="5411788" y="4340225"/>
          <p14:tracePt t="8295" x="5429250" y="4340225"/>
          <p14:tracePt t="8311" x="5438775" y="4340225"/>
          <p14:tracePt t="8327" x="5446713" y="4340225"/>
          <p14:tracePt t="8344" x="5456238" y="4303713"/>
          <p14:tracePt t="8361" x="5456238" y="4286250"/>
          <p14:tracePt t="8377" x="5456238" y="4251325"/>
          <p14:tracePt t="8394" x="5446713" y="4152900"/>
          <p14:tracePt t="8413" x="5419725" y="4098925"/>
          <p14:tracePt t="8427" x="5394325" y="4062413"/>
          <p14:tracePt t="8444" x="5340350" y="3990975"/>
          <p14:tracePt t="8462" x="5313363" y="3965575"/>
          <p14:tracePt t="8478" x="5286375" y="3929063"/>
          <p14:tracePt t="8494" x="5241925" y="3911600"/>
          <p14:tracePt t="8494" x="5214938" y="3902075"/>
          <p14:tracePt t="8513" x="5187950" y="3884613"/>
          <p14:tracePt t="8528" x="5160963" y="3875088"/>
          <p14:tracePt t="8544" x="5126038" y="3875088"/>
          <p14:tracePt t="8560" x="5072063" y="3875088"/>
          <p14:tracePt t="8577" x="5054600" y="3875088"/>
          <p14:tracePt t="8593" x="5045075" y="3875088"/>
          <p14:tracePt t="8610" x="5018088" y="3875088"/>
          <p14:tracePt t="8628" x="5010150" y="3875088"/>
          <p14:tracePt t="8653" x="5000625" y="3894138"/>
          <p14:tracePt t="8690" x="4991100" y="3902075"/>
          <p14:tracePt t="8705" x="4983163" y="3929063"/>
          <p14:tracePt t="8717" x="4965700" y="3956050"/>
          <p14:tracePt t="8729" x="4956175" y="4000500"/>
          <p14:tracePt t="8744" x="4956175" y="4037013"/>
          <p14:tracePt t="8760" x="4946650" y="4071938"/>
          <p14:tracePt t="8777" x="4946650" y="4160838"/>
          <p14:tracePt t="8794" x="4946650" y="4187825"/>
          <p14:tracePt t="8811" x="4956175" y="4232275"/>
          <p14:tracePt t="8827" x="5000625" y="4276725"/>
          <p14:tracePt t="8844" x="5045075" y="4303713"/>
          <p14:tracePt t="8861" x="5081588" y="4330700"/>
          <p14:tracePt t="8878" x="5170488" y="4348163"/>
          <p14:tracePt t="8894" x="5224463" y="4348163"/>
          <p14:tracePt t="8911" x="5259388" y="4348163"/>
          <p14:tracePt t="8927" x="5330825" y="4322763"/>
          <p14:tracePt t="8945" x="5348288" y="4313238"/>
          <p14:tracePt t="8961" x="5367338" y="4295775"/>
          <p14:tracePt t="8977" x="5375275" y="4276725"/>
          <p14:tracePt t="8994" x="5394325" y="4197350"/>
          <p14:tracePt t="9011" x="5394325" y="4143375"/>
          <p14:tracePt t="9028" x="5384800" y="4081463"/>
          <p14:tracePt t="9044" x="5303838" y="3938588"/>
          <p14:tracePt t="9061" x="5259388" y="3894138"/>
          <p14:tracePt t="9077" x="5205413" y="3840163"/>
          <p14:tracePt t="9094" x="5099050" y="3776663"/>
          <p14:tracePt t="9113" x="5072063" y="3768725"/>
          <p14:tracePt t="9128" x="5045075" y="3768725"/>
          <p14:tracePt t="9144" x="5018088" y="3768725"/>
          <p14:tracePt t="9162" x="5010150" y="3768725"/>
          <p14:tracePt t="9201" x="5010150" y="3776663"/>
          <p14:tracePt t="9212" x="5010150" y="3795713"/>
          <p14:tracePt t="9226" x="5010150" y="3803650"/>
          <p14:tracePt t="9239" x="5000625" y="3830638"/>
          <p14:tracePt t="9249" x="5000625" y="3867150"/>
          <p14:tracePt t="9263" x="4991100" y="3919538"/>
          <p14:tracePt t="9277" x="4983163" y="3956050"/>
          <p14:tracePt t="9293" x="4983163" y="4010025"/>
          <p14:tracePt t="9310" x="4983163" y="4081463"/>
          <p14:tracePt t="9328" x="4991100" y="4108450"/>
          <p14:tracePt t="9343" x="5000625" y="4133850"/>
          <p14:tracePt t="9360" x="5027613" y="4170363"/>
          <p14:tracePt t="9378" x="5037138" y="4179888"/>
          <p14:tracePt t="9393" x="5045075" y="4187825"/>
          <p14:tracePt t="9415" x="5054600" y="4187825"/>
          <p14:tracePt t="14691" x="5045075" y="4187825"/>
          <p14:tracePt t="15120" x="5027613" y="4187825"/>
          <p14:tracePt t="15134" x="5010150" y="4179888"/>
          <p14:tracePt t="15145" x="5000625" y="4170363"/>
          <p14:tracePt t="15158" x="4983163" y="4152900"/>
          <p14:tracePt t="15171" x="4956175" y="4143375"/>
          <p14:tracePt t="15184" x="4938713" y="4116388"/>
          <p14:tracePt t="15198" x="4911725" y="4081463"/>
          <p14:tracePt t="15211" x="4894263" y="4044950"/>
          <p14:tracePt t="15226" x="4884738" y="4010025"/>
          <p14:tracePt t="15243" x="4867275" y="3956050"/>
          <p14:tracePt t="15261" x="4857750" y="3929063"/>
          <p14:tracePt t="15277" x="4857750" y="3911600"/>
          <p14:tracePt t="15294" x="4857750" y="3884613"/>
          <p14:tracePt t="15311" x="4857750" y="3875088"/>
          <p14:tracePt t="15337" x="4867275" y="3867150"/>
          <p14:tracePt t="15350" x="4884738" y="3857625"/>
          <p14:tracePt t="15362" x="4911725" y="3848100"/>
          <p14:tracePt t="15377" x="4946650" y="3840163"/>
          <p14:tracePt t="15394" x="5000625" y="3830638"/>
          <p14:tracePt t="15410" x="5062538" y="3813175"/>
          <p14:tracePt t="15427" x="5089525" y="3813175"/>
          <p14:tracePt t="15444" x="5108575" y="3813175"/>
          <p14:tracePt t="15460" x="5126038" y="3813175"/>
          <p14:tracePt t="15477" x="5133975" y="3813175"/>
          <p14:tracePt t="15493" x="5153025" y="3813175"/>
          <p14:tracePt t="15515" x="5160963" y="3830638"/>
          <p14:tracePt t="15527" x="5187950" y="3875088"/>
          <p14:tracePt t="15543" x="5205413" y="3938588"/>
          <p14:tracePt t="15559" x="5224463" y="4000500"/>
          <p14:tracePt t="15576" x="5251450" y="4125913"/>
          <p14:tracePt t="15594" x="5259388" y="4187825"/>
          <p14:tracePt t="15609" x="5259388" y="4241800"/>
          <p14:tracePt t="15626" x="5259388" y="4313238"/>
          <p14:tracePt t="15643" x="5259388" y="4340225"/>
          <p14:tracePt t="15659" x="5259388" y="4357688"/>
          <p14:tracePt t="15676" x="5251450" y="4402138"/>
          <p14:tracePt t="15694" x="5241925" y="4419600"/>
          <p14:tracePt t="15709" x="5224463" y="4438650"/>
          <p14:tracePt t="15726" x="5180013" y="4465638"/>
          <p14:tracePt t="15742" x="5062538" y="4491038"/>
          <p14:tracePt t="15759" x="5018088" y="4491038"/>
          <p14:tracePt t="15776" x="4965700" y="4483100"/>
          <p14:tracePt t="15793" x="4884738" y="4429125"/>
          <p14:tracePt t="15810" x="4848225" y="4384675"/>
          <p14:tracePt t="15826" x="4786313" y="4313238"/>
          <p14:tracePt t="15844" x="4714875" y="4125913"/>
          <p14:tracePt t="15860" x="4697413" y="4037013"/>
          <p14:tracePt t="15877" x="4679950" y="3956050"/>
          <p14:tracePt t="15893" x="4679950" y="3822700"/>
          <p14:tracePt t="15911" x="4687888" y="3768725"/>
          <p14:tracePt t="15927" x="4705350" y="3724275"/>
          <p14:tracePt t="15943" x="4768850" y="3643313"/>
          <p14:tracePt t="15961" x="4795838" y="3616325"/>
          <p14:tracePt t="15976" x="4848225" y="3581400"/>
          <p14:tracePt t="15993" x="4911725" y="3562350"/>
          <p14:tracePt t="15993" x="4965700" y="3544888"/>
          <p14:tracePt t="16012" x="5010150" y="3536950"/>
          <p14:tracePt t="16027" x="5045075" y="3536950"/>
          <p14:tracePt t="16044" x="5081588" y="3536950"/>
          <p14:tracePt t="16060" x="5153025" y="3536950"/>
          <p14:tracePt t="16077" x="5180013" y="3536950"/>
          <p14:tracePt t="16093" x="5197475" y="3536950"/>
          <p14:tracePt t="16110" x="5214938" y="3544888"/>
          <p14:tracePt t="16127" x="5224463" y="3554413"/>
          <p14:tracePt t="16143" x="5232400" y="3554413"/>
          <p14:tracePt t="16160" x="5241925" y="3598863"/>
          <p14:tracePt t="16178" x="5251450" y="3625850"/>
          <p14:tracePt t="16194" x="5259388" y="3679825"/>
          <p14:tracePt t="16210" x="5268913" y="3803650"/>
          <p14:tracePt t="16228" x="5268913" y="3857625"/>
          <p14:tracePt t="16243" x="5259388" y="3919538"/>
          <p14:tracePt t="16260" x="5251450" y="3973513"/>
          <p14:tracePt t="16277" x="5241925" y="4027488"/>
          <p14:tracePt t="16293" x="5232400" y="4054475"/>
          <p14:tracePt t="16310" x="5224463" y="4062413"/>
          <p14:tracePt t="16327" x="5205413" y="4081463"/>
          <p14:tracePt t="16343" x="5197475" y="4089400"/>
          <p14:tracePt t="16360" x="5187950" y="4098925"/>
          <p14:tracePt t="16377" x="5170488" y="4116388"/>
          <p14:tracePt t="16394" x="5153025" y="4125913"/>
          <p14:tracePt t="16419" x="5143500" y="4125913"/>
          <p14:tracePt t="16458" x="5143500" y="4133850"/>
          <p14:tracePt t="16738" x="5170488" y="4133850"/>
          <p14:tracePt t="16751" x="5197475" y="4143375"/>
          <p14:tracePt t="16763" x="5232400" y="4160838"/>
          <p14:tracePt t="16776" x="5286375" y="4179888"/>
          <p14:tracePt t="16788" x="5348288" y="4197350"/>
          <p14:tracePt t="16804" x="5419725" y="4224338"/>
          <p14:tracePt t="16814" x="5510213" y="4276725"/>
          <p14:tracePt t="16827" x="5608638" y="4303713"/>
          <p14:tracePt t="16843" x="5715000" y="4340225"/>
          <p14:tracePt t="16860" x="5929313" y="4402138"/>
          <p14:tracePt t="16878" x="6000750" y="4429125"/>
          <p14:tracePt t="16893" x="6062663" y="4429125"/>
          <p14:tracePt t="16911" x="6099175" y="4438650"/>
          <p14:tracePt t="16927" x="6188075" y="4419600"/>
          <p14:tracePt t="16943" x="6232525" y="4394200"/>
          <p14:tracePt t="16960" x="6269038" y="4357688"/>
          <p14:tracePt t="16976" x="6357938" y="4197350"/>
          <p14:tracePt t="16993" x="6394450" y="4098925"/>
          <p14:tracePt t="17010" x="6402388" y="4010025"/>
          <p14:tracePt t="17027" x="6402388" y="3919538"/>
          <p14:tracePt t="17044" x="6357938" y="3803650"/>
          <p14:tracePt t="17060" x="6323013" y="3751263"/>
          <p14:tracePt t="17076" x="6180138" y="3687763"/>
          <p14:tracePt t="17095" x="6116638" y="3670300"/>
          <p14:tracePt t="17111" x="6054725" y="3670300"/>
          <p14:tracePt t="17127" x="6010275" y="3670300"/>
          <p14:tracePt t="17144" x="5919788" y="3679825"/>
          <p14:tracePt t="17160" x="5875338" y="3705225"/>
          <p14:tracePt t="17176" x="5848350" y="3732213"/>
          <p14:tracePt t="17193" x="5830888" y="3759200"/>
          <p14:tracePt t="17210" x="5795963" y="3795713"/>
          <p14:tracePt t="17227" x="5795963" y="3813175"/>
          <p14:tracePt t="17243" x="5776913" y="3857625"/>
          <p14:tracePt t="17261" x="5776913" y="3875088"/>
          <p14:tracePt t="17276" x="5776913" y="3894138"/>
          <p14:tracePt t="17293" x="5776913" y="3946525"/>
          <p14:tracePt t="17311" x="5786438" y="3973513"/>
          <p14:tracePt t="17327" x="5795963" y="4000500"/>
          <p14:tracePt t="17343" x="5813425" y="4062413"/>
          <p14:tracePt t="17362" x="5830888" y="4081463"/>
          <p14:tracePt t="17377" x="5848350" y="4108450"/>
          <p14:tracePt t="17394" x="5875338" y="4133850"/>
          <p14:tracePt t="17410" x="5956300" y="4187825"/>
          <p14:tracePt t="17427" x="5991225" y="4205288"/>
          <p14:tracePt t="17444" x="6037263" y="4214813"/>
          <p14:tracePt t="17460" x="6099175" y="4224338"/>
          <p14:tracePt t="17478" x="6126163" y="4224338"/>
          <p14:tracePt t="17493" x="6153150" y="4214813"/>
          <p14:tracePt t="17511" x="6197600" y="4170363"/>
          <p14:tracePt t="17528" x="6224588" y="4143375"/>
          <p14:tracePt t="17543" x="6242050" y="4098925"/>
          <p14:tracePt t="17560" x="6259513" y="4054475"/>
          <p14:tracePt t="17576" x="6269038" y="3929063"/>
          <p14:tracePt t="17594" x="6269038" y="3867150"/>
          <p14:tracePt t="17610" x="6259513" y="3813175"/>
          <p14:tracePt t="17626" x="6205538" y="3732213"/>
          <p14:tracePt t="17644" x="6180138" y="3714750"/>
          <p14:tracePt t="17660" x="6153150" y="3687763"/>
          <p14:tracePt t="17677" x="6099175" y="3670300"/>
          <p14:tracePt t="17694" x="6072188" y="3670300"/>
          <p14:tracePt t="17710" x="6054725" y="3670300"/>
          <p14:tracePt t="17727" x="6018213" y="3670300"/>
          <p14:tracePt t="17744" x="6010275" y="3670300"/>
          <p14:tracePt t="17760" x="5991225" y="3687763"/>
          <p14:tracePt t="17776" x="5965825" y="3732213"/>
          <p14:tracePt t="17794" x="5946775" y="3776663"/>
          <p14:tracePt t="17810" x="5929313" y="3822700"/>
          <p14:tracePt t="17826" x="5911850" y="3857625"/>
          <p14:tracePt t="17843" x="5884863" y="3929063"/>
          <p14:tracePt t="17861" x="5884863" y="3965575"/>
          <p14:tracePt t="17877" x="5884863" y="4010025"/>
          <p14:tracePt t="17893" x="5884863" y="4108450"/>
          <p14:tracePt t="17911" x="5884863" y="4143375"/>
          <p14:tracePt t="17926" x="5902325" y="4170363"/>
          <p14:tracePt t="17944" x="5938838" y="4197350"/>
          <p14:tracePt t="17961" x="5946775" y="4214813"/>
          <p14:tracePt t="17976" x="5965825" y="4224338"/>
          <p14:tracePt t="17999" x="5946775" y="4232275"/>
          <p14:tracePt t="18061" x="5884863" y="4241800"/>
          <p14:tracePt t="18074" x="5822950" y="4241800"/>
          <p14:tracePt t="18087" x="5759450" y="4241800"/>
          <p14:tracePt t="18101" x="5705475" y="4241800"/>
          <p14:tracePt t="18113" x="5626100" y="4232275"/>
          <p14:tracePt t="18128" x="5554663" y="4205288"/>
          <p14:tracePt t="18143" x="5473700" y="4160838"/>
          <p14:tracePt t="18160" x="5375275" y="4108450"/>
          <p14:tracePt t="18178" x="5330825" y="4098925"/>
          <p14:tracePt t="18193" x="5313363" y="4081463"/>
          <p14:tracePt t="18210" x="5295900" y="4071938"/>
          <p14:tracePt t="18226" x="5276850" y="4071938"/>
          <p14:tracePt t="18243" x="5268913" y="4071938"/>
          <p14:tracePt t="18260" x="5259388" y="4062413"/>
          <p14:tracePt t="18418" x="5251450" y="4044950"/>
          <p14:tracePt t="18443" x="5251450" y="4037013"/>
          <p14:tracePt t="18455" x="5241925" y="4027488"/>
          <p14:tracePt t="18468" x="5241925" y="4017963"/>
          <p14:tracePt t="18482" x="5232400" y="4010025"/>
          <p14:tracePt t="18495" x="5224463" y="4000500"/>
          <p14:tracePt t="18509" x="5214938" y="4000500"/>
          <p14:tracePt t="18526" x="5197475" y="4000500"/>
          <p14:tracePt t="18543" x="5170488" y="4000500"/>
          <p14:tracePt t="18559" x="5160963" y="4000500"/>
          <p14:tracePt t="18576" x="5153025" y="4000500"/>
          <p14:tracePt t="18592" x="5133975" y="4000500"/>
          <p14:tracePt t="18610" x="5126038" y="4000500"/>
          <p14:tracePt t="18626" x="5116513" y="4000500"/>
          <p14:tracePt t="18642" x="5099050" y="4027488"/>
          <p14:tracePt t="18660" x="5099050" y="4037013"/>
          <p14:tracePt t="18676" x="5089525" y="4062413"/>
          <p14:tracePt t="18693" x="5089525" y="4089400"/>
          <p14:tracePt t="18709" x="5089525" y="4143375"/>
          <p14:tracePt t="18726" x="5089525" y="4160838"/>
          <p14:tracePt t="18743" x="5089525" y="4197350"/>
          <p14:tracePt t="18759" x="5108575" y="4232275"/>
          <p14:tracePt t="18777" x="5133975" y="4251325"/>
          <p14:tracePt t="18793" x="5170488" y="4268788"/>
          <p14:tracePt t="18810" x="5232400" y="4268788"/>
          <p14:tracePt t="18827" x="5251450" y="4268788"/>
          <p14:tracePt t="18843" x="5259388" y="4268788"/>
          <p14:tracePt t="18860" x="5268913" y="4268788"/>
          <p14:tracePt t="18877" x="5276850" y="4268788"/>
          <p14:tracePt t="18903" x="5276850" y="4259263"/>
          <p14:tracePt t="18929" x="5276850" y="4251325"/>
          <p14:tracePt t="18941" x="5276850" y="4241800"/>
          <p14:tracePt t="18965" x="5276850" y="4232275"/>
          <p14:tracePt t="18991" x="5268913" y="4241800"/>
          <p14:tracePt t="19287" x="5241925" y="4241800"/>
          <p14:tracePt t="19298" x="5214938" y="4241800"/>
          <p14:tracePt t="19312" x="5187950" y="4241800"/>
          <p14:tracePt t="19322" x="5160963" y="4232275"/>
          <p14:tracePt t="19336" x="5126038" y="4214813"/>
          <p14:tracePt t="19349" x="5099050" y="4179888"/>
          <p14:tracePt t="19361" x="5081588" y="4152900"/>
          <p14:tracePt t="19377" x="5054600" y="4108450"/>
          <p14:tracePt t="19394" x="5045075" y="4089400"/>
          <p14:tracePt t="19410" x="5045075" y="4054475"/>
          <p14:tracePt t="19427" x="5045075" y="4044950"/>
          <p14:tracePt t="19451" x="5045075" y="4037013"/>
          <p14:tracePt t="19475" x="5045075" y="4027488"/>
          <p14:tracePt t="19489" x="5072063" y="4010025"/>
          <p14:tracePt t="19503" x="5116513" y="4000500"/>
          <p14:tracePt t="19514" x="5153025" y="3990975"/>
          <p14:tracePt t="19527" x="5205413" y="3973513"/>
          <p14:tracePt t="19544" x="5241925" y="3965575"/>
          <p14:tracePt t="19560" x="5322888" y="3946525"/>
          <p14:tracePt t="19578" x="5340350" y="3946525"/>
          <p14:tracePt t="19593" x="5348288" y="3946525"/>
          <p14:tracePt t="19610" x="5367338" y="3946525"/>
          <p14:tracePt t="19627" x="5375275" y="3946525"/>
          <p14:tracePt t="19643" x="5384800" y="3946525"/>
          <p14:tracePt t="19680" x="5384800" y="3956050"/>
          <p14:tracePt t="19694" x="5384800" y="3965575"/>
          <p14:tracePt t="19705" x="5384800" y="3973513"/>
          <p14:tracePt t="19720" x="5384800" y="3983038"/>
          <p14:tracePt t="19730" x="5384800" y="3990975"/>
          <p14:tracePt t="19744" x="5384800" y="4000500"/>
          <p14:tracePt t="25019" x="5375275" y="4010025"/>
          <p14:tracePt t="25027" x="5322888" y="4027488"/>
          <p14:tracePt t="25039" x="5197475" y="4037013"/>
          <p14:tracePt t="25053" x="4991100" y="4062413"/>
          <p14:tracePt t="25065" x="4679950" y="4062413"/>
          <p14:tracePt t="25079" x="4411663" y="4062413"/>
          <p14:tracePt t="25094" x="4152900" y="4027488"/>
          <p14:tracePt t="25111" x="3990975" y="3990975"/>
          <p14:tracePt t="25127" x="3813175" y="3894138"/>
          <p14:tracePt t="25144" x="3751263" y="3803650"/>
          <p14:tracePt t="25160" x="3705225" y="3697288"/>
          <p14:tracePt t="25177" x="3670300" y="3455988"/>
          <p14:tracePt t="25194" x="3670300" y="3313113"/>
          <p14:tracePt t="25210" x="3697288" y="3187700"/>
          <p14:tracePt t="25227" x="3786188" y="3000375"/>
          <p14:tracePt t="25245" x="3840163" y="2938463"/>
          <p14:tracePt t="25260" x="3911600" y="2867025"/>
          <p14:tracePt t="25277" x="4027488" y="2786063"/>
          <p14:tracePt t="25294" x="4394200" y="2616200"/>
          <p14:tracePt t="25310" x="4581525" y="2527300"/>
          <p14:tracePt t="25327" x="4759325" y="2446338"/>
          <p14:tracePt t="25343" x="4973638" y="2393950"/>
          <p14:tracePt t="25361" x="5045075" y="2384425"/>
          <p14:tracePt t="25377" x="5108575" y="2374900"/>
          <p14:tracePt t="25394" x="5232400" y="2374900"/>
          <p14:tracePt t="25411" x="5295900" y="2393950"/>
          <p14:tracePt t="25427" x="5367338" y="2438400"/>
          <p14:tracePt t="25444" x="5545138" y="2544763"/>
          <p14:tracePt t="25462" x="5661025" y="2608263"/>
          <p14:tracePt t="25477" x="5759450" y="2652713"/>
          <p14:tracePt t="25494" x="5973763" y="2776538"/>
          <p14:tracePt t="25514" x="6089650" y="2840038"/>
          <p14:tracePt t="25527" x="6188075" y="2901950"/>
          <p14:tracePt t="25544" x="6303963" y="2973388"/>
          <p14:tracePt t="25560" x="6473825" y="3116263"/>
          <p14:tracePt t="25577" x="6537325" y="3187700"/>
          <p14:tracePt t="25593" x="6599238" y="3268663"/>
          <p14:tracePt t="25610" x="6705600" y="3544888"/>
          <p14:tracePt t="25627" x="6742113" y="3687763"/>
          <p14:tracePt t="25643" x="6751638" y="3840163"/>
          <p14:tracePt t="25660" x="6742113" y="4108450"/>
          <p14:tracePt t="25678" x="6724650" y="4205288"/>
          <p14:tracePt t="25694" x="6680200" y="4276725"/>
          <p14:tracePt t="25710" x="6634163" y="4348163"/>
          <p14:tracePt t="25727" x="6394450" y="4500563"/>
          <p14:tracePt t="25744" x="6126163" y="4589463"/>
          <p14:tracePt t="25760" x="5840413" y="4633913"/>
          <p14:tracePt t="25777" x="5170488" y="4679950"/>
          <p14:tracePt t="25795" x="4902200" y="4679950"/>
          <p14:tracePt t="25810" x="4679950" y="4660900"/>
          <p14:tracePt t="25827" x="4303713" y="4545013"/>
          <p14:tracePt t="25844" x="4187825" y="4473575"/>
          <p14:tracePt t="25860" x="4116388" y="4402138"/>
          <p14:tracePt t="25877" x="3990975" y="4179888"/>
          <p14:tracePt t="25895" x="3973513" y="4054475"/>
          <p14:tracePt t="25911" x="3965575" y="3946525"/>
          <p14:tracePt t="25927" x="3983038" y="3759200"/>
          <p14:tracePt t="25944" x="4044950" y="3652838"/>
          <p14:tracePt t="25960" x="4108450" y="3562350"/>
          <p14:tracePt t="25977" x="4232275" y="3455988"/>
          <p14:tracePt t="25993" x="4537075" y="3197225"/>
          <p14:tracePt t="26011" x="4732338" y="3071813"/>
          <p14:tracePt t="26027" x="4946650" y="2965450"/>
          <p14:tracePt t="26044" x="5276850" y="2822575"/>
          <p14:tracePt t="26060" x="5419725" y="2795588"/>
          <p14:tracePt t="26077" x="5537200" y="2768600"/>
          <p14:tracePt t="26093" x="5741988" y="2768600"/>
          <p14:tracePt t="26111" x="5830888" y="2776538"/>
          <p14:tracePt t="26127" x="5902325" y="2822575"/>
          <p14:tracePt t="26143" x="6027738" y="2928938"/>
          <p14:tracePt t="26162" x="6081713" y="3009900"/>
          <p14:tracePt t="26177" x="6134100" y="3108325"/>
          <p14:tracePt t="26193" x="6188075" y="3268663"/>
          <p14:tracePt t="26210" x="6215063" y="3554413"/>
          <p14:tracePt t="26227" x="6215063" y="3679825"/>
          <p14:tracePt t="26243" x="6188075" y="3776663"/>
          <p14:tracePt t="26260" x="6116638" y="3946525"/>
          <p14:tracePt t="26277" x="6072188" y="4010025"/>
          <p14:tracePt t="26294" x="6037263" y="4054475"/>
          <p14:tracePt t="26310" x="5902325" y="4143375"/>
          <p14:tracePt t="26328" x="5840413" y="4170363"/>
          <p14:tracePt t="26343" x="5786438" y="4179888"/>
          <p14:tracePt t="26360" x="5715000" y="4187825"/>
          <p14:tracePt t="26379" x="5688013" y="4187825"/>
          <p14:tracePt t="26394" x="5670550" y="4187825"/>
          <p14:tracePt t="26410" x="5653088" y="4187825"/>
          <p14:tracePt t="26427" x="5626100" y="4187825"/>
          <p14:tracePt t="26444" x="5608638" y="4187825"/>
          <p14:tracePt t="26460" x="5562600" y="4187825"/>
          <p14:tracePt t="26477" x="5394325" y="4179888"/>
          <p14:tracePt t="26494" x="5241925" y="4170363"/>
          <p14:tracePt t="26510" x="5018088" y="4143375"/>
          <p14:tracePt t="26527" x="4652963" y="4044950"/>
          <p14:tracePt t="26544" x="4510088" y="3965575"/>
          <p14:tracePt t="26559" x="4419600" y="3894138"/>
          <p14:tracePt t="26576" x="4303713" y="3741738"/>
          <p14:tracePt t="26594" x="4276725" y="3660775"/>
          <p14:tracePt t="26610" x="4259263" y="3598863"/>
          <p14:tracePt t="26626" x="4259263" y="3562350"/>
          <p14:tracePt t="26643" x="4276725" y="3455988"/>
          <p14:tracePt t="26660" x="4322763" y="3411538"/>
          <p14:tracePt t="26677" x="4375150" y="3340100"/>
          <p14:tracePt t="26693" x="4554538" y="3205163"/>
          <p14:tracePt t="26711" x="4652963" y="3125788"/>
          <p14:tracePt t="26726" x="4759325" y="3054350"/>
          <p14:tracePt t="26743" x="4946650" y="2928938"/>
          <p14:tracePt t="26760" x="5045075" y="2884488"/>
          <p14:tracePt t="26776" x="5143500" y="2840038"/>
          <p14:tracePt t="26793" x="5241925" y="2822575"/>
          <p14:tracePt t="26810" x="5419725" y="2786063"/>
          <p14:tracePt t="26827" x="5518150" y="2786063"/>
          <p14:tracePt t="26843" x="5599113" y="2786063"/>
          <p14:tracePt t="26860" x="5768975" y="2830513"/>
          <p14:tracePt t="26877" x="5857875" y="2884488"/>
          <p14:tracePt t="26893" x="5938838" y="2928938"/>
          <p14:tracePt t="26910" x="6089650" y="3044825"/>
          <p14:tracePt t="26926" x="6170613" y="3108325"/>
          <p14:tracePt t="26943" x="6232525" y="3170238"/>
          <p14:tracePt t="26960" x="6384925" y="3322638"/>
          <p14:tracePt t="26977" x="6438900" y="3419475"/>
          <p14:tracePt t="26993" x="6500813" y="3517900"/>
          <p14:tracePt t="27010" x="6581775" y="3768725"/>
          <p14:tracePt t="27027" x="6608763" y="3875088"/>
          <p14:tracePt t="27043" x="6608763" y="3983038"/>
          <p14:tracePt t="27060" x="6608763" y="4098925"/>
          <p14:tracePt t="27079" x="6608763" y="4125913"/>
          <p14:tracePt t="27094" x="6589713" y="4143375"/>
          <p14:tracePt t="27111" x="6589713" y="4170363"/>
          <p14:tracePt t="27371" x="6608763" y="4197350"/>
          <p14:tracePt t="27384" x="6616700" y="4241800"/>
          <p14:tracePt t="27395" x="6626225" y="4330700"/>
          <p14:tracePt t="27408" x="6626225" y="4402138"/>
          <p14:tracePt t="27422" x="6599238" y="4473575"/>
          <p14:tracePt t="27433" x="6554788" y="4562475"/>
          <p14:tracePt t="27447" x="6456363" y="4670425"/>
          <p14:tracePt t="27460" x="6259513" y="4830763"/>
          <p14:tracePt t="27477" x="6018213" y="4991100"/>
          <p14:tracePt t="27493" x="5581650" y="5180013"/>
          <p14:tracePt t="27512" x="5438775" y="5214938"/>
          <p14:tracePt t="27528" x="5313363" y="5224463"/>
          <p14:tracePt t="27544" x="5180013" y="5224463"/>
          <p14:tracePt t="27560" x="4965700" y="5160963"/>
          <p14:tracePt t="27577" x="4857750" y="5099050"/>
          <p14:tracePt t="27593" x="4768850" y="5027613"/>
          <p14:tracePt t="27610" x="4633913" y="4848225"/>
          <p14:tracePt t="27627" x="4581525" y="4741863"/>
          <p14:tracePt t="27643" x="4554538" y="4633913"/>
          <p14:tracePt t="27660" x="4537075" y="4438650"/>
          <p14:tracePt t="27678" x="4545013" y="4330700"/>
          <p14:tracePt t="27694" x="4581525" y="4224338"/>
          <p14:tracePt t="27710" x="4751388" y="3983038"/>
          <p14:tracePt t="27729" x="4857750" y="3848100"/>
          <p14:tracePt t="27744" x="4991100" y="3714750"/>
          <p14:tracePt t="27760" x="5313363" y="3482975"/>
          <p14:tracePt t="27779" x="5473700" y="3419475"/>
          <p14:tracePt t="27794" x="5599113" y="3375025"/>
          <p14:tracePt t="27810" x="5724525" y="3367088"/>
          <p14:tracePt t="27827" x="5991225" y="3394075"/>
          <p14:tracePt t="27844" x="6126163" y="3446463"/>
          <p14:tracePt t="27860" x="6286500" y="3536950"/>
          <p14:tracePt t="27877" x="6562725" y="3724275"/>
          <p14:tracePt t="27894" x="6680200" y="3840163"/>
          <p14:tracePt t="27911" x="6804025" y="3990975"/>
          <p14:tracePt t="27927" x="7081838" y="4384675"/>
          <p14:tracePt t="27945" x="7188200" y="4616450"/>
          <p14:tracePt t="27960" x="7232650" y="4786313"/>
          <p14:tracePt t="27977" x="7251700" y="4902200"/>
          <p14:tracePt t="27993" x="7242175" y="5108575"/>
          <p14:tracePt t="28011" x="7205663" y="5214938"/>
          <p14:tracePt t="28027" x="7126288" y="5330825"/>
          <p14:tracePt t="28043" x="6884988" y="5589588"/>
          <p14:tracePt t="28060" x="6661150" y="5768975"/>
          <p14:tracePt t="28077" x="6419850" y="5919788"/>
          <p14:tracePt t="28093" x="5919788" y="6108700"/>
          <p14:tracePt t="28111" x="5697538" y="6134100"/>
          <p14:tracePt t="28127" x="5473700" y="6134100"/>
          <p14:tracePt t="28143" x="4991100" y="6000750"/>
          <p14:tracePt t="28161" x="4751388" y="5867400"/>
          <p14:tracePt t="28177" x="4598988" y="5732463"/>
          <p14:tracePt t="28193" x="4313238" y="5340350"/>
          <p14:tracePt t="28211" x="4214813" y="5108575"/>
          <p14:tracePt t="28227" x="4170363" y="4938713"/>
          <p14:tracePt t="28243" x="4152900" y="4759325"/>
          <p14:tracePt t="28260" x="4170363" y="4456113"/>
          <p14:tracePt t="28277" x="4214813" y="4303713"/>
          <p14:tracePt t="28294" x="4268788" y="4152900"/>
          <p14:tracePt t="28310" x="4518025" y="3768725"/>
          <p14:tracePt t="28327" x="4670425" y="3589338"/>
          <p14:tracePt t="28343" x="4803775" y="3429000"/>
          <p14:tracePt t="28360" x="5133975" y="3152775"/>
          <p14:tracePt t="28378" x="5259388" y="3062288"/>
          <p14:tracePt t="28394" x="5375275" y="3000375"/>
          <p14:tracePt t="28410" x="5581650" y="2928938"/>
          <p14:tracePt t="28428" x="5680075" y="2911475"/>
          <p14:tracePt t="28443" x="5786438" y="2911475"/>
          <p14:tracePt t="28460" x="5902325" y="2911475"/>
          <p14:tracePt t="28477" x="6099175" y="2982913"/>
          <p14:tracePt t="28494" x="6188075" y="3036888"/>
          <p14:tracePt t="28511" x="6269038" y="3098800"/>
          <p14:tracePt t="28527" x="6375400" y="3224213"/>
          <p14:tracePt t="28544" x="6419850" y="3303588"/>
          <p14:tracePt t="28560" x="6456363" y="3367088"/>
          <p14:tracePt t="28577" x="6491288" y="3473450"/>
          <p14:tracePt t="28594" x="6500813" y="3509963"/>
          <p14:tracePt t="28610" x="6500813" y="3527425"/>
          <p14:tracePt t="28627" x="6500813" y="3536950"/>
          <p14:tracePt t="28644" x="6500813" y="3544888"/>
          <p14:tracePt t="28962" x="6500813" y="3554413"/>
          <p14:tracePt t="28975" x="6483350" y="3571875"/>
          <p14:tracePt t="28988" x="6456363" y="3581400"/>
          <p14:tracePt t="29004" x="6419850" y="3616325"/>
          <p14:tracePt t="29014" x="6375400" y="3652838"/>
          <p14:tracePt t="29027" x="6348413" y="3679825"/>
          <p14:tracePt t="29044" x="6303963" y="3714750"/>
          <p14:tracePt t="29060" x="6215063" y="3795713"/>
          <p14:tracePt t="29077" x="6180138" y="3840163"/>
          <p14:tracePt t="29094" x="6143625" y="3894138"/>
          <p14:tracePt t="29111" x="6062663" y="4000500"/>
          <p14:tracePt t="29129" x="6037263" y="4044950"/>
          <p14:tracePt t="29143" x="6018213" y="4098925"/>
          <p14:tracePt t="29160" x="6000750" y="4160838"/>
          <p14:tracePt t="29177" x="5983288" y="4232275"/>
          <p14:tracePt t="29194" x="5983288" y="4259263"/>
          <p14:tracePt t="29210" x="5983288" y="4286250"/>
          <p14:tracePt t="29227" x="5991225" y="4340225"/>
          <p14:tracePt t="29244" x="6027738" y="4367213"/>
          <p14:tracePt t="29260" x="6054725" y="4394200"/>
          <p14:tracePt t="29277" x="6143625" y="4438650"/>
          <p14:tracePt t="29295" x="6188075" y="4456113"/>
          <p14:tracePt t="29310" x="6242050" y="4465638"/>
          <p14:tracePt t="29327" x="6330950" y="4465638"/>
          <p14:tracePt t="29345" x="6357938" y="4465638"/>
          <p14:tracePt t="29360" x="6375400" y="4465638"/>
          <p14:tracePt t="29377" x="6384925" y="4465638"/>
          <p14:tracePt t="29394" x="6402388" y="4438650"/>
          <p14:tracePt t="29411" x="6402388" y="4411663"/>
          <p14:tracePt t="29427" x="6402388" y="4367213"/>
          <p14:tracePt t="29444" x="6348413" y="4259263"/>
          <p14:tracePt t="29461" x="6296025" y="4205288"/>
          <p14:tracePt t="29477" x="6215063" y="4152900"/>
          <p14:tracePt t="29494" x="6054725" y="4054475"/>
          <p14:tracePt t="29512" x="5991225" y="4027488"/>
          <p14:tracePt t="29528" x="5965825" y="4027488"/>
          <p14:tracePt t="29544" x="5919788" y="4027488"/>
          <p14:tracePt t="29561" x="5911850" y="4027488"/>
          <p14:tracePt t="29586" x="5911850" y="4037013"/>
          <p14:tracePt t="31516" x="5911850" y="4044950"/>
          <p14:tracePt t="31550" x="5894388" y="4062413"/>
          <p14:tracePt t="31561" x="5857875" y="4081463"/>
          <p14:tracePt t="31573" x="5822950" y="4108450"/>
          <p14:tracePt t="31585" x="5786438" y="4143375"/>
          <p14:tracePt t="31598" x="5741988" y="4187825"/>
          <p14:tracePt t="31612" x="5705475" y="4241800"/>
          <p14:tracePt t="31627" x="5670550" y="4303713"/>
          <p14:tracePt t="31644" x="5661025" y="4330700"/>
          <p14:tracePt t="31660" x="5653088" y="4394200"/>
          <p14:tracePt t="31678" x="5653088" y="4402138"/>
          <p14:tracePt t="31694" x="5661025" y="4411663"/>
          <p14:tracePt t="31710" x="5732463" y="4456113"/>
          <p14:tracePt t="31727" x="5803900" y="4473575"/>
          <p14:tracePt t="31744" x="5875338" y="4483100"/>
          <p14:tracePt t="31760" x="6018213" y="4483100"/>
          <p14:tracePt t="31777" x="6089650" y="4483100"/>
          <p14:tracePt t="31794" x="6153150" y="4473575"/>
          <p14:tracePt t="31810" x="6269038" y="4438650"/>
          <p14:tracePt t="31828" x="6313488" y="4411663"/>
          <p14:tracePt t="31844" x="6340475" y="4384675"/>
          <p14:tracePt t="31860" x="6357938" y="4375150"/>
          <p14:tracePt t="31878" x="6375400" y="4340225"/>
          <p14:tracePt t="31894" x="6375400" y="4313238"/>
          <p14:tracePt t="31911" x="6375400" y="4295775"/>
          <p14:tracePt t="31927" x="6348413" y="4259263"/>
          <p14:tracePt t="31944" x="6303963" y="4214813"/>
          <p14:tracePt t="31960" x="6259513" y="4170363"/>
          <p14:tracePt t="31977" x="6153150" y="4089400"/>
          <p14:tracePt t="31995" x="6108700" y="4054475"/>
          <p14:tracePt t="32010" x="6054725" y="4027488"/>
          <p14:tracePt t="32027" x="5938838" y="3973513"/>
          <p14:tracePt t="32045" x="5902325" y="3956050"/>
          <p14:tracePt t="32060" x="5867400" y="3946525"/>
          <p14:tracePt t="32077" x="5840413" y="3946525"/>
          <p14:tracePt t="32094" x="5795963" y="3946525"/>
          <p14:tracePt t="32111" x="5776913" y="3946525"/>
          <p14:tracePt t="32127" x="5768975" y="3946525"/>
          <p14:tracePt t="32144" x="5741988" y="3983038"/>
          <p14:tracePt t="32160" x="5732463" y="3990975"/>
          <p14:tracePt t="32177" x="5724525" y="4010025"/>
          <p14:tracePt t="32194" x="5724525" y="4054475"/>
          <p14:tracePt t="32211" x="5724525" y="4089400"/>
          <p14:tracePt t="32227" x="5732463" y="4133850"/>
          <p14:tracePt t="32244" x="5786438" y="4214813"/>
          <p14:tracePt t="32262" x="5830888" y="4251325"/>
          <p14:tracePt t="32277" x="5875338" y="4295775"/>
          <p14:tracePt t="32294" x="5938838" y="4322763"/>
          <p14:tracePt t="32311" x="6010275" y="4330700"/>
          <p14:tracePt t="32327" x="6054725" y="4330700"/>
          <p14:tracePt t="32344" x="6081713" y="4322763"/>
          <p14:tracePt t="32360" x="6153150" y="4241800"/>
          <p14:tracePt t="32378" x="6180138" y="4187825"/>
          <p14:tracePt t="32394" x="6197600" y="4116388"/>
          <p14:tracePt t="32410" x="6205538" y="4010025"/>
          <p14:tracePt t="32427" x="6197600" y="3965575"/>
          <p14:tracePt t="32444" x="6180138" y="3938588"/>
          <p14:tracePt t="32460" x="6143625" y="3894138"/>
          <p14:tracePt t="32478" x="6134100" y="3875088"/>
          <p14:tracePt t="32494" x="6116638" y="3867150"/>
          <p14:tracePt t="32510" x="6099175" y="3857625"/>
          <p14:tracePt t="32528" x="6081713" y="3857625"/>
          <p14:tracePt t="32809" x="6045200" y="3857625"/>
          <p14:tracePt t="32821" x="5973763" y="3857625"/>
          <p14:tracePt t="32834" x="5902325" y="3857625"/>
          <p14:tracePt t="32847" x="5830888" y="3857625"/>
          <p14:tracePt t="32861" x="5732463" y="3857625"/>
          <p14:tracePt t="32878" x="5670550" y="3857625"/>
          <p14:tracePt t="32894" x="5554663" y="3848100"/>
          <p14:tracePt t="32912" x="5510213" y="3840163"/>
          <p14:tracePt t="32927" x="5473700" y="3830638"/>
          <p14:tracePt t="32944" x="5429250" y="3822700"/>
          <p14:tracePt t="32962" x="5411788" y="3822700"/>
          <p14:tracePt t="32977" x="5384800" y="3822700"/>
          <p14:tracePt t="32994" x="5375275" y="3822700"/>
          <p14:tracePt t="33010" x="5357813" y="3822700"/>
          <p14:tracePt t="33027" x="5348288" y="3822700"/>
          <p14:tracePt t="33050" x="5340350" y="3822700"/>
          <p14:tracePt t="33090" x="5330825" y="3822700"/>
          <p14:tracePt t="33103" x="5330825" y="3830638"/>
          <p14:tracePt t="33128" x="5313363" y="3840163"/>
          <p14:tracePt t="33140" x="5313363" y="3857625"/>
          <p14:tracePt t="33152" x="5303838" y="3884613"/>
          <p14:tracePt t="33164" x="5286375" y="3911600"/>
          <p14:tracePt t="33178" x="5286375" y="3929063"/>
          <p14:tracePt t="33194" x="5268913" y="3956050"/>
          <p14:tracePt t="33210" x="5251450" y="3990975"/>
          <p14:tracePt t="33228" x="5224463" y="4062413"/>
          <p14:tracePt t="33244" x="5205413" y="4089400"/>
          <p14:tracePt t="33260" x="5197475" y="4108450"/>
          <p14:tracePt t="33277" x="5180013" y="4152900"/>
          <p14:tracePt t="33294" x="5170488" y="4179888"/>
          <p14:tracePt t="33310" x="5170488" y="4187825"/>
          <p14:tracePt t="33327" x="5170488" y="4205288"/>
          <p14:tracePt t="33344" x="5170488" y="4214813"/>
          <p14:tracePt t="33361" x="5187950" y="4224338"/>
          <p14:tracePt t="33378" x="5251450" y="4251325"/>
          <p14:tracePt t="33395" x="5286375" y="4251325"/>
          <p14:tracePt t="33411" x="5340350" y="4251325"/>
          <p14:tracePt t="33427" x="5375275" y="4251325"/>
          <p14:tracePt t="33444" x="5429250" y="4224338"/>
          <p14:tracePt t="33461" x="5446713" y="4179888"/>
          <p14:tracePt t="33477" x="5465763" y="4143375"/>
          <p14:tracePt t="33494" x="5473700" y="4044950"/>
          <p14:tracePt t="33512" x="5473700" y="4017963"/>
          <p14:tracePt t="33528" x="5473700" y="4000500"/>
          <p14:tracePt t="33544" x="5402263" y="3946525"/>
          <p14:tracePt t="33561" x="5340350" y="3929063"/>
          <p14:tracePt t="33576" x="5276850" y="3919538"/>
          <p14:tracePt t="33593" x="5170488" y="3919538"/>
          <p14:tracePt t="33612" x="5126038" y="3919538"/>
          <p14:tracePt t="33627" x="5099050" y="3919538"/>
          <p14:tracePt t="33644" x="5081588" y="3919538"/>
          <p14:tracePt t="33661" x="5054600" y="3938588"/>
          <p14:tracePt t="33677" x="5037138" y="3938588"/>
          <p14:tracePt t="33694" x="5010150" y="3956050"/>
          <p14:tracePt t="33714" x="5000625" y="3965575"/>
          <p14:tracePt t="33728" x="4991100" y="3973513"/>
          <p14:tracePt t="33744" x="4983163" y="3990975"/>
          <p14:tracePt t="33761" x="4973638" y="4017963"/>
          <p14:tracePt t="33777" x="4956175" y="4044950"/>
          <p14:tracePt t="33794" x="4956175" y="4062413"/>
          <p14:tracePt t="33810" x="4956175" y="4081463"/>
          <p14:tracePt t="33828" x="4956175" y="4098925"/>
          <p14:tracePt t="33844" x="4965700" y="4108450"/>
          <p14:tracePt t="33860" x="5081588" y="4160838"/>
          <p14:tracePt t="33878" x="5160963" y="4170363"/>
          <p14:tracePt t="33895" x="5251450" y="4179888"/>
          <p14:tracePt t="33910" x="5313363" y="4179888"/>
          <p14:tracePt t="33927" x="5384800" y="4179888"/>
          <p14:tracePt t="33944" x="5402263" y="4170363"/>
          <p14:tracePt t="33960" x="5419725" y="4160838"/>
          <p14:tracePt t="33977" x="5429250" y="4098925"/>
          <p14:tracePt t="33994" x="5429250" y="4037013"/>
          <p14:tracePt t="34010" x="5419725" y="4000500"/>
          <p14:tracePt t="34027" x="5340350" y="3911600"/>
          <p14:tracePt t="34045" x="5286375" y="3875088"/>
          <p14:tracePt t="34060" x="5224463" y="3848100"/>
          <p14:tracePt t="34077" x="5116513" y="3822700"/>
          <p14:tracePt t="34095" x="5089525" y="3822700"/>
          <p14:tracePt t="34111" x="5062538" y="3822700"/>
          <p14:tracePt t="34128" x="5027613" y="3822700"/>
          <p14:tracePt t="34145" x="5018088" y="3840163"/>
          <p14:tracePt t="34160" x="5000625" y="3857625"/>
          <p14:tracePt t="34177" x="4983163" y="3884613"/>
          <p14:tracePt t="34194" x="4946650" y="3965575"/>
          <p14:tracePt t="34211" x="4938713" y="4010025"/>
          <p14:tracePt t="34227" x="4938713" y="4037013"/>
          <p14:tracePt t="34244" x="4938713" y="4071938"/>
          <p14:tracePt t="34261" x="4946650" y="4089400"/>
          <p14:tracePt t="34277" x="4983163" y="4116388"/>
          <p14:tracePt t="34294" x="5108575" y="4179888"/>
          <p14:tracePt t="34312" x="5170488" y="4197350"/>
          <p14:tracePt t="34327" x="5232400" y="4205288"/>
          <p14:tracePt t="34344" x="5276850" y="4214813"/>
          <p14:tracePt t="34360" x="5348288" y="4214813"/>
          <p14:tracePt t="34377" x="5375275" y="4214813"/>
          <p14:tracePt t="34394" x="5402263" y="4197350"/>
          <p14:tracePt t="34410" x="5438775" y="4152900"/>
          <p14:tracePt t="34427" x="5446713" y="4125913"/>
          <p14:tracePt t="34444" x="5456238" y="4108450"/>
          <p14:tracePt t="34460" x="5456238" y="4054475"/>
          <p14:tracePt t="34478" x="5456238" y="4044950"/>
          <p14:tracePt t="34494" x="5446713" y="4027488"/>
          <p14:tracePt t="34514" x="5438775" y="4027488"/>
          <p14:tracePt t="34528" x="5429250" y="4017963"/>
          <p14:tracePt t="34544" x="5419725" y="4017963"/>
          <p14:tracePt t="34560" x="5402263" y="4017963"/>
          <p14:tracePt t="34884" x="5375275" y="4017963"/>
          <p14:tracePt t="34897" x="5348288" y="4017963"/>
          <p14:tracePt t="34909" x="5322888" y="4017963"/>
          <p14:tracePt t="34923" x="5276850" y="4044950"/>
          <p14:tracePt t="34934" x="5259388" y="4054475"/>
          <p14:tracePt t="34949" x="5232400" y="4071938"/>
          <p14:tracePt t="34961" x="5224463" y="4089400"/>
          <p14:tracePt t="34977" x="5205413" y="4108450"/>
          <p14:tracePt t="34994" x="5197475" y="4152900"/>
          <p14:tracePt t="35012" x="5197475" y="4179888"/>
          <p14:tracePt t="35027" x="5197475" y="4214813"/>
          <p14:tracePt t="35044" x="5197475" y="4241800"/>
          <p14:tracePt t="35060" x="5205413" y="4303713"/>
          <p14:tracePt t="35078" x="5232400" y="4330700"/>
          <p14:tracePt t="35094" x="5259388" y="4367213"/>
          <p14:tracePt t="35111" x="5348288" y="4402138"/>
          <p14:tracePt t="35128" x="5402263" y="4411663"/>
          <p14:tracePt t="35144" x="5446713" y="4411663"/>
          <p14:tracePt t="35160" x="5510213" y="4411663"/>
          <p14:tracePt t="35178" x="5527675" y="4411663"/>
          <p14:tracePt t="35194" x="5537200" y="4402138"/>
          <p14:tracePt t="35210" x="5554663" y="4375150"/>
          <p14:tracePt t="35228" x="5554663" y="4367213"/>
          <p14:tracePt t="35244" x="5554663" y="4357688"/>
          <p14:tracePt t="35261" x="5554663" y="4330700"/>
          <p14:tracePt t="35277" x="5554663" y="4295775"/>
          <p14:tracePt t="35294" x="5554663" y="4268788"/>
          <p14:tracePt t="35311" x="5554663" y="4251325"/>
          <p14:tracePt t="35327" x="5554663" y="4241800"/>
          <p14:tracePt t="35345" x="5554663" y="4232275"/>
          <p14:tracePt t="35361" x="5562600" y="4224338"/>
          <p14:tracePt t="35378" x="5608638" y="4197350"/>
          <p14:tracePt t="35395" x="5661025" y="4170363"/>
          <p14:tracePt t="35411" x="5724525" y="4133850"/>
          <p14:tracePt t="35428" x="5867400" y="4062413"/>
          <p14:tracePt t="35445" x="5929313" y="4044950"/>
          <p14:tracePt t="35461" x="5991225" y="4027488"/>
          <p14:tracePt t="35477" x="6099175" y="4000500"/>
          <p14:tracePt t="35495" x="6143625" y="3990975"/>
          <p14:tracePt t="35510" x="6188075" y="3990975"/>
          <p14:tracePt t="35528" x="6215063" y="3990975"/>
          <p14:tracePt t="35544" x="6269038" y="3990975"/>
          <p14:tracePt t="35561" x="6286500" y="3983038"/>
          <p14:tracePt t="35577" x="6303963" y="3983038"/>
          <p14:tracePt t="35594" x="6330950" y="3983038"/>
          <p14:tracePt t="35611" x="6348413" y="3983038"/>
          <p14:tracePt t="35627" x="6375400" y="3983038"/>
          <p14:tracePt t="35644" x="6384925" y="4000500"/>
          <p14:tracePt t="35660" x="6419850" y="4027488"/>
          <p14:tracePt t="35678" x="6429375" y="4044950"/>
          <p14:tracePt t="35694" x="6446838" y="4062413"/>
          <p14:tracePt t="35712" x="6456363" y="4108450"/>
          <p14:tracePt t="35727" x="6465888" y="4125913"/>
          <p14:tracePt t="35744" x="6465888" y="4152900"/>
          <p14:tracePt t="35760" x="6465888" y="4205288"/>
          <p14:tracePt t="35778" x="6438900" y="4232275"/>
          <p14:tracePt t="35794" x="6419850" y="4268788"/>
          <p14:tracePt t="35810" x="6367463" y="4330700"/>
          <p14:tracePt t="35827" x="6330950" y="4357688"/>
          <p14:tracePt t="35844" x="6296025" y="4367213"/>
          <p14:tracePt t="35860" x="6197600" y="4394200"/>
          <p14:tracePt t="35878" x="6153150" y="4394200"/>
          <p14:tracePt t="35894" x="6089650" y="4384675"/>
          <p14:tracePt t="35911" x="5983288" y="4322763"/>
          <p14:tracePt t="35928" x="5938838" y="4286250"/>
          <p14:tracePt t="35944" x="5875338" y="4241800"/>
          <p14:tracePt t="35960" x="5830888" y="4197350"/>
          <p14:tracePt t="35977" x="5759450" y="4089400"/>
          <p14:tracePt t="35994" x="5724525" y="4037013"/>
          <p14:tracePt t="36010" x="5705475" y="4000500"/>
          <p14:tracePt t="36027" x="5697538" y="3929063"/>
          <p14:tracePt t="36044" x="5697538" y="3911600"/>
          <p14:tracePt t="36061" x="5697538" y="3902075"/>
          <p14:tracePt t="36077" x="5705475" y="3857625"/>
          <p14:tracePt t="36096" x="5732463" y="3840163"/>
          <p14:tracePt t="36111" x="5768975" y="3803650"/>
          <p14:tracePt t="36128" x="5867400" y="3759200"/>
          <p14:tracePt t="36145" x="5919788" y="3741738"/>
          <p14:tracePt t="36160" x="5983288" y="3724275"/>
          <p14:tracePt t="36177" x="6037263" y="3724275"/>
          <p14:tracePt t="36194" x="6126163" y="3724275"/>
          <p14:tracePt t="36211" x="6170613" y="3724275"/>
          <p14:tracePt t="36227" x="6205538" y="3741738"/>
          <p14:tracePt t="36244" x="6276975" y="3795713"/>
          <p14:tracePt t="36261" x="6296025" y="3830638"/>
          <p14:tracePt t="36277" x="6323013" y="3884613"/>
          <p14:tracePt t="36294" x="6348413" y="3973513"/>
          <p14:tracePt t="36311" x="6348413" y="4017963"/>
          <p14:tracePt t="36327" x="6348413" y="4071938"/>
          <p14:tracePt t="36344" x="6323013" y="4152900"/>
          <p14:tracePt t="36361" x="6286500" y="4205288"/>
          <p14:tracePt t="36377" x="6242050" y="4251325"/>
          <p14:tracePt t="36394" x="6116638" y="4348163"/>
          <p14:tracePt t="36412" x="6027738" y="4384675"/>
          <p14:tracePt t="36427" x="5956300" y="4402138"/>
          <p14:tracePt t="36444" x="5894388" y="4402138"/>
          <p14:tracePt t="36460" x="5768975" y="4348163"/>
          <p14:tracePt t="36478" x="5724525" y="4313238"/>
          <p14:tracePt t="36494" x="5661025" y="4241800"/>
          <p14:tracePt t="36512" x="5626100" y="4143375"/>
          <p14:tracePt t="36528" x="5581650" y="3965575"/>
          <p14:tracePt t="36545" x="5562600" y="3884613"/>
          <p14:tracePt t="36560" x="5572125" y="3786188"/>
          <p14:tracePt t="36578" x="5599113" y="3751263"/>
          <p14:tracePt t="36594" x="5626100" y="3714750"/>
          <p14:tracePt t="36610" x="5670550" y="3679825"/>
          <p14:tracePt t="36627" x="5840413" y="3616325"/>
          <p14:tracePt t="36644" x="5946775" y="3598863"/>
          <p14:tracePt t="36660" x="6045200" y="3581400"/>
          <p14:tracePt t="36677" x="6205538" y="3598863"/>
          <p14:tracePt t="36695" x="6251575" y="3608388"/>
          <p14:tracePt t="36711" x="6303963" y="3643313"/>
          <p14:tracePt t="36727" x="6375400" y="3724275"/>
          <p14:tracePt t="36746" x="6402388" y="3795713"/>
          <p14:tracePt t="36760" x="6419850" y="3875088"/>
          <p14:tracePt t="36777" x="6429375" y="3990975"/>
          <p14:tracePt t="36795" x="6429375" y="4044950"/>
          <p14:tracePt t="36811" x="6429375" y="4071938"/>
          <p14:tracePt t="36827" x="6429375" y="4081463"/>
          <p14:tracePt t="36844" x="6429375" y="4098925"/>
          <p14:tracePt t="38627" x="6411913" y="4108450"/>
          <p14:tracePt t="38781" x="6375400" y="4125913"/>
          <p14:tracePt t="38793" x="6286500" y="4143375"/>
          <p14:tracePt t="38808" x="6180138" y="4152900"/>
          <p14:tracePt t="38821" x="6062663" y="4160838"/>
          <p14:tracePt t="38831" x="5929313" y="4160838"/>
          <p14:tracePt t="38845" x="5822950" y="4152900"/>
          <p14:tracePt t="38860" x="5724525" y="4133850"/>
          <p14:tracePt t="38878" x="5608638" y="4081463"/>
          <p14:tracePt t="38897" x="5572125" y="4044950"/>
          <p14:tracePt t="38912" x="5554663" y="4027488"/>
          <p14:tracePt t="38927" x="5537200" y="3983038"/>
          <p14:tracePt t="38944" x="5537200" y="3919538"/>
          <p14:tracePt t="38961" x="5537200" y="3894138"/>
          <p14:tracePt t="38977" x="5562600" y="3848100"/>
          <p14:tracePt t="38994" x="5653088" y="3741738"/>
          <p14:tracePt t="39012" x="5732463" y="3679825"/>
          <p14:tracePt t="39028" x="5813425" y="3616325"/>
          <p14:tracePt t="39045" x="5902325" y="3554413"/>
          <p14:tracePt t="39061" x="6062663" y="3490913"/>
          <p14:tracePt t="39077" x="6143625" y="3465513"/>
          <p14:tracePt t="39095" x="6215063" y="3465513"/>
          <p14:tracePt t="39111" x="6340475" y="3473450"/>
          <p14:tracePt t="39128" x="6419850" y="3500438"/>
          <p14:tracePt t="39144" x="6456363" y="3536950"/>
          <p14:tracePt t="39160" x="6545263" y="3598863"/>
          <p14:tracePt t="39178" x="6589713" y="3633788"/>
          <p14:tracePt t="39194" x="6616700" y="3660775"/>
          <p14:tracePt t="39211" x="6670675" y="3732213"/>
          <p14:tracePt t="39228" x="6697663" y="3759200"/>
          <p14:tracePt t="39244" x="6724650" y="3813175"/>
          <p14:tracePt t="39261" x="6759575" y="3902075"/>
          <p14:tracePt t="39279" x="6769100" y="3965575"/>
          <p14:tracePt t="39294" x="6777038" y="4027488"/>
          <p14:tracePt t="39311" x="6786563" y="4062413"/>
          <p14:tracePt t="39311" x="6786563" y="4116388"/>
          <p14:tracePt t="39329" x="6786563" y="4160838"/>
          <p14:tracePt t="39344" x="6786563" y="4197350"/>
          <p14:tracePt t="39361" x="6786563" y="4251325"/>
          <p14:tracePt t="39378" x="6742113" y="4357688"/>
          <p14:tracePt t="39395" x="6715125" y="4402138"/>
          <p14:tracePt t="39411" x="6688138" y="4438650"/>
          <p14:tracePt t="39427" x="6626225" y="4500563"/>
          <p14:tracePt t="39445" x="6572250" y="4537075"/>
          <p14:tracePt t="39461" x="6518275" y="4562475"/>
          <p14:tracePt t="39478" x="6367463" y="4598988"/>
          <p14:tracePt t="39495" x="6296025" y="4598988"/>
          <p14:tracePt t="39511" x="6224588" y="4598988"/>
          <p14:tracePt t="39528" x="6089650" y="4589463"/>
          <p14:tracePt t="39545" x="6027738" y="4562475"/>
          <p14:tracePt t="39560" x="5983288" y="4537075"/>
          <p14:tracePt t="39577" x="5946775" y="4510088"/>
          <p14:tracePt t="39593" x="5867400" y="4411663"/>
          <p14:tracePt t="39610" x="5840413" y="4357688"/>
          <p14:tracePt t="39627" x="5822950" y="4295775"/>
          <p14:tracePt t="39644" x="5803900" y="4187825"/>
          <p14:tracePt t="39661" x="5803900" y="4143375"/>
          <p14:tracePt t="39677" x="5803900" y="4098925"/>
          <p14:tracePt t="39694" x="5822950" y="4000500"/>
          <p14:tracePt t="39711" x="5840413" y="3965575"/>
          <p14:tracePt t="39727" x="5867400" y="3929063"/>
          <p14:tracePt t="39744" x="5919788" y="3875088"/>
          <p14:tracePt t="39762" x="5956300" y="3857625"/>
          <p14:tracePt t="39777" x="5983288" y="3830638"/>
          <p14:tracePt t="39794" x="6037263" y="3813175"/>
          <p14:tracePt t="39810" x="6126163" y="3795713"/>
          <p14:tracePt t="39828" x="6161088" y="3795713"/>
          <p14:tracePt t="39844" x="6188075" y="3795713"/>
          <p14:tracePt t="39860" x="6232525" y="3795713"/>
          <p14:tracePt t="39878" x="6242050" y="3795713"/>
          <p14:tracePt t="39894" x="6251575" y="3803650"/>
          <p14:tracePt t="39911" x="6269038" y="3813175"/>
          <p14:tracePt t="39929" x="6269038" y="3830638"/>
          <p14:tracePt t="39944" x="6269038" y="3848100"/>
          <p14:tracePt t="39961" x="6276975" y="3875088"/>
          <p14:tracePt t="39980" x="6286500" y="3884613"/>
          <p14:tracePt t="39995" x="6286500" y="3894138"/>
          <p14:tracePt t="40010" x="6286500" y="3902075"/>
          <p14:tracePt t="40029" x="6286500" y="3911600"/>
        </p14:tracePtLst>
      </p14:laserTrace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74" y="197889"/>
            <a:ext cx="10515600" cy="1325563"/>
          </a:xfrm>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THE RED NUCLEUS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23348"/>
            <a:ext cx="10515600" cy="4351338"/>
          </a:xfrm>
        </p:spPr>
        <p:txBody>
          <a:bodyPr/>
          <a:lstStyle/>
          <a:p>
            <a:r>
              <a:rPr lang="en-US" sz="3200" dirty="0">
                <a:solidFill>
                  <a:schemeClr val="accent5">
                    <a:lumMod val="50000"/>
                  </a:schemeClr>
                </a:solidFill>
                <a:latin typeface="Times New Roman" panose="02020603050405020304" pitchFamily="18" charset="0"/>
                <a:cs typeface="Times New Roman" panose="02020603050405020304" pitchFamily="18" charset="0"/>
              </a:rPr>
              <a:t>Structure in the rostral midbrain involved in motor coordination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a:solidFill>
                  <a:schemeClr val="accent5">
                    <a:lumMod val="50000"/>
                  </a:schemeClr>
                </a:solidFill>
                <a:latin typeface="Times New Roman" panose="02020603050405020304" pitchFamily="18" charset="0"/>
                <a:cs typeface="Times New Roman" panose="02020603050405020304" pitchFamily="18" charset="0"/>
              </a:rPr>
              <a:t>SERVES AS AN</a:t>
            </a:r>
            <a:br>
              <a:rPr lang="en-US" dirty="0">
                <a:solidFill>
                  <a:schemeClr val="accent5">
                    <a:lumMod val="50000"/>
                  </a:schemeClr>
                </a:solidFill>
                <a:latin typeface="Times New Roman" panose="02020603050405020304" pitchFamily="18" charset="0"/>
                <a:cs typeface="Times New Roman" panose="02020603050405020304" pitchFamily="18" charset="0"/>
              </a:rPr>
            </a:br>
            <a:r>
              <a:rPr lang="en-US" dirty="0">
                <a:solidFill>
                  <a:schemeClr val="accent5">
                    <a:lumMod val="50000"/>
                  </a:schemeClr>
                </a:solidFill>
                <a:latin typeface="Times New Roman" panose="02020603050405020304" pitchFamily="18" charset="0"/>
                <a:cs typeface="Times New Roman" panose="02020603050405020304" pitchFamily="18" charset="0"/>
              </a:rPr>
              <a:t>                            ALTERNATIVE PATHWAY FOR</a:t>
            </a:r>
            <a:br>
              <a:rPr lang="en-US" dirty="0">
                <a:solidFill>
                  <a:schemeClr val="accent5">
                    <a:lumMod val="50000"/>
                  </a:schemeClr>
                </a:solidFill>
                <a:latin typeface="Times New Roman" panose="02020603050405020304" pitchFamily="18" charset="0"/>
                <a:cs typeface="Times New Roman" panose="02020603050405020304" pitchFamily="18" charset="0"/>
              </a:rPr>
            </a:br>
            <a:r>
              <a:rPr lang="en-US" dirty="0">
                <a:solidFill>
                  <a:schemeClr val="accent5">
                    <a:lumMod val="50000"/>
                  </a:schemeClr>
                </a:solidFill>
                <a:latin typeface="Times New Roman" panose="02020603050405020304" pitchFamily="18" charset="0"/>
                <a:cs typeface="Times New Roman" panose="02020603050405020304" pitchFamily="18" charset="0"/>
              </a:rPr>
              <a:t>                     TRANSMITTING CORTICAL SIGNALS</a:t>
            </a:r>
            <a:br>
              <a:rPr lang="en-US" dirty="0">
                <a:solidFill>
                  <a:schemeClr val="accent5">
                    <a:lumMod val="50000"/>
                  </a:schemeClr>
                </a:solidFill>
                <a:latin typeface="Times New Roman" panose="02020603050405020304" pitchFamily="18" charset="0"/>
                <a:cs typeface="Times New Roman" panose="02020603050405020304" pitchFamily="18" charset="0"/>
              </a:rPr>
            </a:br>
            <a:r>
              <a:rPr lang="en-US" dirty="0">
                <a:solidFill>
                  <a:schemeClr val="accent5">
                    <a:lumMod val="50000"/>
                  </a:schemeClr>
                </a:solidFill>
                <a:latin typeface="Times New Roman" panose="02020603050405020304" pitchFamily="18" charset="0"/>
                <a:cs typeface="Times New Roman" panose="02020603050405020304" pitchFamily="18" charset="0"/>
              </a:rPr>
              <a:t>                                TO THE SPINAL CORD</a:t>
            </a:r>
          </a:p>
          <a:p>
            <a:pPr marL="0" indent="0">
              <a:buNone/>
            </a:pP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Oval 3"/>
          <p:cNvSpPr/>
          <p:nvPr/>
        </p:nvSpPr>
        <p:spPr>
          <a:xfrm>
            <a:off x="1648496" y="3049118"/>
            <a:ext cx="7868992" cy="34129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8" name="Slide Number Placeholder 7">
            <a:extLst>
              <a:ext uri="{FF2B5EF4-FFF2-40B4-BE49-F238E27FC236}">
                <a16:creationId xmlns:a16="http://schemas.microsoft.com/office/drawing/2014/main" id="{C8BB2FF6-F265-47AC-8447-48E81E264D41}"/>
              </a:ext>
            </a:extLst>
          </p:cNvPr>
          <p:cNvSpPr>
            <a:spLocks noGrp="1"/>
          </p:cNvSpPr>
          <p:nvPr>
            <p:ph type="sldNum" sz="quarter" idx="12"/>
          </p:nvPr>
        </p:nvSpPr>
        <p:spPr/>
        <p:txBody>
          <a:bodyPr/>
          <a:lstStyle/>
          <a:p>
            <a:fld id="{9E8A7AF6-A3A2-42DC-95DB-7EF232291C8F}" type="slidenum">
              <a:rPr lang="en-US" smtClean="0"/>
              <a:t>36</a:t>
            </a:fld>
            <a:endParaRPr lang="en-US"/>
          </a:p>
        </p:txBody>
      </p:sp>
    </p:spTree>
    <p:extLst>
      <p:ext uri="{BB962C8B-B14F-4D97-AF65-F5344CB8AC3E}">
        <p14:creationId xmlns:p14="http://schemas.microsoft.com/office/powerpoint/2010/main" val="833708450"/>
      </p:ext>
    </p:extLst>
  </p:cSld>
  <p:clrMapOvr>
    <a:masterClrMapping/>
  </p:clrMapOvr>
  <mc:AlternateContent xmlns:mc="http://schemas.openxmlformats.org/markup-compatibility/2006" xmlns:p14="http://schemas.microsoft.com/office/powerpoint/2010/main">
    <mc:Choice Requires="p14">
      <p:transition spd="slow" p14:dur="2000" advTm="21888"/>
    </mc:Choice>
    <mc:Fallback xmlns="">
      <p:transition spd="slow" advTm="21888"/>
    </mc:Fallback>
  </mc:AlternateContent>
  <p:extLst>
    <p:ext uri="{3A86A75C-4F4B-4683-9AE1-C65F6400EC91}">
      <p14:laserTraceLst xmlns:p14="http://schemas.microsoft.com/office/powerpoint/2010/main">
        <p14:tracePtLst>
          <p14:tracePt t="876" x="6276975" y="3911600"/>
          <p14:tracePt t="1240" x="6197600" y="3938588"/>
          <p14:tracePt t="1253" x="5938838" y="4017963"/>
          <p14:tracePt t="1267" x="5357813" y="4152900"/>
          <p14:tracePt t="1277" x="4643438" y="4286250"/>
          <p14:tracePt t="1292" x="3929063" y="4402138"/>
          <p14:tracePt t="1309" x="3633788" y="4429125"/>
          <p14:tracePt t="1326" x="2776538" y="4465638"/>
          <p14:tracePt t="1343" x="2401888" y="4402138"/>
          <p14:tracePt t="1359" x="2098675" y="4295775"/>
          <p14:tracePt t="1376" x="1847850" y="4133850"/>
          <p14:tracePt t="1393" x="1785938" y="4027488"/>
          <p14:tracePt t="1409" x="1776413" y="3894138"/>
          <p14:tracePt t="1427" x="1893888" y="3598863"/>
          <p14:tracePt t="1444" x="2017713" y="3438525"/>
          <p14:tracePt t="1459" x="2286000" y="3232150"/>
          <p14:tracePt t="1476" x="2965450" y="2938463"/>
          <p14:tracePt t="1494" x="3295650" y="2874963"/>
          <p14:tracePt t="1509" x="3589338" y="2874963"/>
          <p14:tracePt t="1526" x="3830638" y="2874963"/>
          <p14:tracePt t="1542" x="4133850" y="2965450"/>
          <p14:tracePt t="1559" x="4224338" y="3027363"/>
          <p14:tracePt t="1576" x="4295775" y="3098800"/>
          <p14:tracePt t="1593" x="4411663" y="3286125"/>
          <p14:tracePt t="1610" x="4438650" y="3402013"/>
          <p14:tracePt t="1626" x="4438650" y="3500438"/>
          <p14:tracePt t="1643" x="4419600" y="3633788"/>
          <p14:tracePt t="1660" x="4394200" y="3679825"/>
          <p14:tracePt t="1676" x="4375150" y="3697288"/>
          <p14:tracePt t="1692" x="4286250" y="3741738"/>
          <p14:tracePt t="1710" x="4241800" y="3751263"/>
          <p14:tracePt t="1726" x="4205288" y="3751263"/>
          <p14:tracePt t="1742" x="4187825" y="3751263"/>
          <p14:tracePt t="1759" x="4152900" y="3751263"/>
          <p14:tracePt t="1776" x="4143375" y="3751263"/>
          <p14:tracePt t="1793" x="4133850" y="3741738"/>
          <p14:tracePt t="1809" x="4133850" y="3714750"/>
          <p14:tracePt t="2027" x="4133850" y="3660775"/>
          <p14:tracePt t="2041" x="4133850" y="3571875"/>
          <p14:tracePt t="2053" x="4133850" y="3438525"/>
          <p14:tracePt t="2067" x="4081463" y="3241675"/>
          <p14:tracePt t="2080" x="4000500" y="3089275"/>
          <p14:tracePt t="2093" x="3929063" y="2965450"/>
          <p14:tracePt t="2109" x="3857625" y="2901950"/>
          <p14:tracePt t="2126" x="3660775" y="2786063"/>
          <p14:tracePt t="2143" x="3500438" y="2741613"/>
          <p14:tracePt t="2159" x="3340100" y="2705100"/>
          <p14:tracePt t="2176" x="3187700" y="2697163"/>
          <p14:tracePt t="2193" x="2946400" y="2697163"/>
          <p14:tracePt t="2209" x="2867025" y="2705100"/>
          <p14:tracePt t="2226" x="2822575" y="2724150"/>
          <p14:tracePt t="2243" x="2776538" y="2751138"/>
          <p14:tracePt t="2260" x="2768600" y="2759075"/>
          <p14:tracePt t="2276" x="2759075" y="2759075"/>
          <p14:tracePt t="2293" x="2759075" y="2768600"/>
          <p14:tracePt t="2310" x="2759075" y="2786063"/>
          <p14:tracePt t="2326" x="2759075" y="2795588"/>
          <p14:tracePt t="2343" x="2768600" y="2840038"/>
          <p14:tracePt t="2360" x="2776538" y="2894013"/>
          <p14:tracePt t="2376" x="2795588" y="2928938"/>
          <p14:tracePt t="2393" x="2822575" y="3000375"/>
          <p14:tracePt t="2411" x="2840038" y="3017838"/>
          <p14:tracePt t="2427" x="2847975" y="3054350"/>
          <p14:tracePt t="2443" x="2874963" y="3071813"/>
          <p14:tracePt t="2459" x="2901950" y="3116263"/>
          <p14:tracePt t="2477" x="2919413" y="3160713"/>
          <p14:tracePt t="2493" x="2946400" y="3187700"/>
          <p14:tracePt t="2509" x="2982913" y="3259138"/>
          <p14:tracePt t="2526" x="2990850" y="3276600"/>
          <p14:tracePt t="2542" x="3000375" y="3303588"/>
          <p14:tracePt t="2559" x="3009900" y="3313113"/>
          <p14:tracePt t="13112" x="3017838" y="3313113"/>
          <p14:tracePt t="13648" x="3027363" y="3313113"/>
          <p14:tracePt t="13660" x="3062288" y="3322638"/>
          <p14:tracePt t="13672" x="3125788" y="3348038"/>
          <p14:tracePt t="13683" x="3214688" y="3394075"/>
          <p14:tracePt t="13698" x="3348038" y="3482975"/>
          <p14:tracePt t="13711" x="3500438" y="3598863"/>
          <p14:tracePt t="13726" x="3670300" y="3732213"/>
          <p14:tracePt t="13743" x="3803650" y="3840163"/>
          <p14:tracePt t="13761" x="3965575" y="3965575"/>
          <p14:tracePt t="13777" x="4010025" y="4010025"/>
          <p14:tracePt t="13794" x="4044950" y="4037013"/>
          <p14:tracePt t="13810" x="4081463" y="4062413"/>
          <p14:tracePt t="13826" x="4081463" y="4089400"/>
          <p14:tracePt t="13842" x="4081463" y="4108450"/>
          <p14:tracePt t="13859" x="4081463" y="4152900"/>
          <p14:tracePt t="13877" x="4081463" y="4179888"/>
          <p14:tracePt t="13893" x="4062413" y="4197350"/>
          <p14:tracePt t="13909" x="4037013" y="4232275"/>
          <p14:tracePt t="13928" x="4027488" y="4241800"/>
          <p14:tracePt t="13943" x="4010025" y="4259263"/>
          <p14:tracePt t="13959" x="4010025" y="4268788"/>
          <p14:tracePt t="13978" x="4010025" y="4286250"/>
          <p14:tracePt t="14169" x="4010025" y="4313238"/>
          <p14:tracePt t="14182" x="4054475" y="4394200"/>
          <p14:tracePt t="14194" x="4098925" y="4483100"/>
          <p14:tracePt t="14206" x="4170363" y="4581525"/>
          <p14:tracePt t="14221" x="4268788" y="4705350"/>
          <p14:tracePt t="14232" x="4429125" y="4867275"/>
          <p14:tracePt t="14245" x="4608513" y="5000625"/>
          <p14:tracePt t="14260" x="4803775" y="5126038"/>
          <p14:tracePt t="14276" x="4983163" y="5205413"/>
          <p14:tracePt t="14294" x="5295900" y="5295900"/>
          <p14:tracePt t="14310" x="5429250" y="5295900"/>
          <p14:tracePt t="14327" x="5562600" y="5295900"/>
          <p14:tracePt t="14344" x="5768975" y="5295900"/>
          <p14:tracePt t="14362" x="5848350" y="5286375"/>
          <p14:tracePt t="14376" x="5911850" y="5268913"/>
          <p14:tracePt t="14393" x="5965825" y="5241925"/>
          <p14:tracePt t="14411" x="5983288" y="5232400"/>
          <p14:tracePt t="14427" x="5991225" y="5232400"/>
          <p14:tracePt t="14464" x="5991225" y="5224463"/>
          <p14:tracePt t="14474" x="6000750" y="5214938"/>
          <p14:tracePt t="14524" x="6010275" y="5214938"/>
          <p14:tracePt t="14551" x="6018213" y="5214938"/>
          <p14:tracePt t="14576" x="6027738" y="5205413"/>
          <p14:tracePt t="14588" x="6037263" y="5205413"/>
          <p14:tracePt t="14602" x="6045200" y="5205413"/>
          <p14:tracePt t="14613" x="6045200" y="5197475"/>
          <p14:tracePt t="14628" x="6054725" y="5197475"/>
          <p14:tracePt t="14643" x="6062663" y="5197475"/>
          <p14:tracePt t="14659" x="6072188" y="5197475"/>
          <p14:tracePt t="14703" x="6089650" y="5187950"/>
          <p14:tracePt t="15047" x="6161088" y="5170488"/>
          <p14:tracePt t="15059" x="6330950" y="5160963"/>
          <p14:tracePt t="15073" x="6626225" y="5143500"/>
          <p14:tracePt t="15086" x="6938963" y="5143500"/>
          <p14:tracePt t="15100" x="7251700" y="5143500"/>
          <p14:tracePt t="15111" x="7500938" y="5143500"/>
          <p14:tracePt t="15125" x="7705725" y="5160963"/>
          <p14:tracePt t="15142" x="7867650" y="5187950"/>
          <p14:tracePt t="15159" x="8081963" y="5224463"/>
          <p14:tracePt t="15176" x="8153400" y="5232400"/>
          <p14:tracePt t="15193" x="8205788" y="5241925"/>
          <p14:tracePt t="15210" x="8232775" y="5251450"/>
          <p14:tracePt t="15226" x="8251825" y="5251450"/>
          <p14:tracePt t="15243" x="8251825" y="5259388"/>
          <p14:tracePt t="15260" x="8251825" y="5268913"/>
          <p14:tracePt t="15340" x="8251825" y="5276850"/>
          <p14:tracePt t="15353" x="8242300" y="5276850"/>
          <p14:tracePt t="15366" x="8224838" y="5286375"/>
          <p14:tracePt t="15378" x="8170863" y="5303838"/>
          <p14:tracePt t="15393" x="8072438" y="5313363"/>
          <p14:tracePt t="15410" x="7894638" y="5313363"/>
          <p14:tracePt t="15427" x="7259638" y="5313363"/>
          <p14:tracePt t="15443" x="6946900" y="5313363"/>
          <p14:tracePt t="15459" x="6680200" y="5313363"/>
          <p14:tracePt t="15476" x="6161088" y="5394325"/>
          <p14:tracePt t="15493" x="5973763" y="5446713"/>
          <p14:tracePt t="15510" x="5848350" y="5483225"/>
          <p14:tracePt t="15526" x="5680075" y="5545138"/>
          <p14:tracePt t="15544" x="5634038" y="5562600"/>
          <p14:tracePt t="15559" x="5608638" y="5572125"/>
          <p14:tracePt t="15577" x="5599113" y="5572125"/>
          <p14:tracePt t="15593" x="5589588" y="5581650"/>
          <p14:tracePt t="15610" x="5589588" y="5589588"/>
        </p14:tracePtLst>
      </p14:laserTraceLst>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C00000"/>
                </a:solidFill>
                <a:latin typeface="Times New Roman" panose="02020603050405020304" pitchFamily="18" charset="0"/>
                <a:cs typeface="Times New Roman" panose="02020603050405020304" pitchFamily="18" charset="0"/>
              </a:rPr>
              <a:t>Corticorubrospinal</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lvl="1" indent="0">
              <a:spcBef>
                <a:spcPct val="20000"/>
              </a:spcBef>
              <a:buSzPct val="100000"/>
              <a:buNone/>
              <a:defRPr/>
            </a:pPr>
            <a:r>
              <a:rPr lang="en-AU" altLang="en-US" sz="2800" dirty="0" err="1">
                <a:solidFill>
                  <a:srgbClr val="002060"/>
                </a:solidFill>
                <a:latin typeface="Times New Roman" panose="02020603050405020304" pitchFamily="18" charset="0"/>
                <a:cs typeface="Times New Roman" panose="02020603050405020304" pitchFamily="18" charset="0"/>
              </a:rPr>
              <a:t>Fibers</a:t>
            </a:r>
            <a:r>
              <a:rPr lang="en-AU" altLang="en-US" sz="2800" dirty="0">
                <a:solidFill>
                  <a:srgbClr val="002060"/>
                </a:solidFill>
                <a:latin typeface="Times New Roman" panose="02020603050405020304" pitchFamily="18" charset="0"/>
                <a:cs typeface="Times New Roman" panose="02020603050405020304" pitchFamily="18" charset="0"/>
              </a:rPr>
              <a:t> from primary motor cortex synapse with large neurons in </a:t>
            </a:r>
            <a:r>
              <a:rPr lang="en-AU" altLang="en-US" sz="2800" dirty="0" err="1">
                <a:solidFill>
                  <a:srgbClr val="002060"/>
                </a:solidFill>
                <a:latin typeface="Times New Roman" panose="02020603050405020304" pitchFamily="18" charset="0"/>
                <a:cs typeface="Times New Roman" panose="02020603050405020304" pitchFamily="18" charset="0"/>
              </a:rPr>
              <a:t>magnocellular</a:t>
            </a:r>
            <a:r>
              <a:rPr lang="en-AU" altLang="en-US" sz="2800" dirty="0">
                <a:solidFill>
                  <a:srgbClr val="002060"/>
                </a:solidFill>
                <a:latin typeface="Times New Roman" panose="02020603050405020304" pitchFamily="18" charset="0"/>
                <a:cs typeface="Times New Roman" panose="02020603050405020304" pitchFamily="18" charset="0"/>
              </a:rPr>
              <a:t> portion of red </a:t>
            </a:r>
            <a:r>
              <a:rPr lang="en-AU" altLang="en-US" sz="2800" dirty="0" err="1">
                <a:solidFill>
                  <a:srgbClr val="002060"/>
                </a:solidFill>
                <a:latin typeface="Times New Roman" panose="02020603050405020304" pitchFamily="18" charset="0"/>
                <a:cs typeface="Times New Roman" panose="02020603050405020304" pitchFamily="18" charset="0"/>
              </a:rPr>
              <a:t>nuceus</a:t>
            </a:r>
            <a:r>
              <a:rPr lang="en-AU" altLang="en-US" sz="2800" dirty="0">
                <a:solidFill>
                  <a:srgbClr val="002060"/>
                </a:solidFill>
                <a:latin typeface="Times New Roman" panose="02020603050405020304" pitchFamily="18" charset="0"/>
                <a:cs typeface="Times New Roman" panose="02020603050405020304" pitchFamily="18" charset="0"/>
              </a:rPr>
              <a:t> </a:t>
            </a:r>
            <a:r>
              <a:rPr lang="en-AU" altLang="en-US" sz="2800" dirty="0">
                <a:solidFill>
                  <a:srgbClr val="002060"/>
                </a:solidFill>
                <a:latin typeface="Times New Roman" panose="02020603050405020304" pitchFamily="18" charset="0"/>
                <a:cs typeface="Times New Roman" panose="02020603050405020304" pitchFamily="18" charset="0"/>
                <a:sym typeface="Symbol"/>
              </a:rPr>
              <a:t> </a:t>
            </a:r>
            <a:r>
              <a:rPr lang="en-AU" altLang="en-US" sz="2800" b="1" dirty="0" err="1">
                <a:solidFill>
                  <a:srgbClr val="002060"/>
                </a:solidFill>
                <a:latin typeface="Times New Roman" panose="02020603050405020304" pitchFamily="18" charset="0"/>
                <a:cs typeface="Times New Roman" panose="02020603050405020304" pitchFamily="18" charset="0"/>
              </a:rPr>
              <a:t>cor</a:t>
            </a:r>
            <a:r>
              <a:rPr lang="en-AU" altLang="en-US" sz="2800" dirty="0" err="1">
                <a:solidFill>
                  <a:srgbClr val="002060"/>
                </a:solidFill>
                <a:latin typeface="Times New Roman" panose="02020603050405020304" pitchFamily="18" charset="0"/>
                <a:cs typeface="Times New Roman" panose="02020603050405020304" pitchFamily="18" charset="0"/>
              </a:rPr>
              <a:t>t</a:t>
            </a:r>
            <a:r>
              <a:rPr lang="en-AU" altLang="en-US" sz="2800" b="1" dirty="0" err="1">
                <a:solidFill>
                  <a:srgbClr val="002060"/>
                </a:solidFill>
                <a:latin typeface="Times New Roman" panose="02020603050405020304" pitchFamily="18" charset="0"/>
                <a:cs typeface="Times New Roman" panose="02020603050405020304" pitchFamily="18" charset="0"/>
              </a:rPr>
              <a:t>icorubral</a:t>
            </a:r>
            <a:r>
              <a:rPr lang="en-AU" altLang="en-US" sz="2800" b="1" dirty="0">
                <a:solidFill>
                  <a:srgbClr val="002060"/>
                </a:solidFill>
                <a:latin typeface="Times New Roman" panose="02020603050405020304" pitchFamily="18" charset="0"/>
                <a:cs typeface="Times New Roman" panose="02020603050405020304" pitchFamily="18" charset="0"/>
              </a:rPr>
              <a:t> tract</a:t>
            </a:r>
          </a:p>
          <a:p>
            <a:pPr marL="269875" lvl="1" indent="-269875">
              <a:spcBef>
                <a:spcPct val="20000"/>
              </a:spcBef>
              <a:buSzPct val="100000"/>
              <a:buFont typeface="Wingdings 2" pitchFamily="18" charset="2"/>
              <a:buChar char="õ"/>
              <a:defRPr/>
            </a:pPr>
            <a:endParaRPr lang="en-AU" altLang="en-US" sz="2800" b="1" dirty="0">
              <a:solidFill>
                <a:srgbClr val="002060"/>
              </a:solidFill>
              <a:latin typeface="Times New Roman" panose="02020603050405020304" pitchFamily="18" charset="0"/>
              <a:cs typeface="Times New Roman" panose="02020603050405020304" pitchFamily="18" charset="0"/>
            </a:endParaRPr>
          </a:p>
          <a:p>
            <a:pPr marL="0" lvl="1" indent="0">
              <a:spcBef>
                <a:spcPct val="20000"/>
              </a:spcBef>
              <a:buSzPct val="100000"/>
              <a:buNone/>
              <a:defRPr/>
            </a:pPr>
            <a:endParaRPr lang="en-AU" altLang="en-US" sz="2800" b="1" dirty="0">
              <a:solidFill>
                <a:srgbClr val="002060"/>
              </a:solidFill>
              <a:latin typeface="Times New Roman" panose="02020603050405020304" pitchFamily="18" charset="0"/>
              <a:cs typeface="Times New Roman" panose="02020603050405020304" pitchFamily="18" charset="0"/>
            </a:endParaRPr>
          </a:p>
          <a:p>
            <a:pPr marL="0" lvl="1" indent="0">
              <a:spcBef>
                <a:spcPct val="20000"/>
              </a:spcBef>
              <a:buSzPct val="100000"/>
              <a:buNone/>
              <a:defRPr/>
            </a:pPr>
            <a:r>
              <a:rPr lang="en-AU" altLang="en-US" sz="2800" dirty="0" err="1">
                <a:solidFill>
                  <a:srgbClr val="002060"/>
                </a:solidFill>
                <a:latin typeface="Times New Roman" panose="02020603050405020304" pitchFamily="18" charset="0"/>
                <a:cs typeface="Times New Roman" panose="02020603050405020304" pitchFamily="18" charset="0"/>
              </a:rPr>
              <a:t>Fibers</a:t>
            </a:r>
            <a:r>
              <a:rPr lang="en-AU" altLang="en-US" sz="2800" dirty="0">
                <a:solidFill>
                  <a:srgbClr val="002060"/>
                </a:solidFill>
                <a:latin typeface="Times New Roman" panose="02020603050405020304" pitchFamily="18" charset="0"/>
                <a:cs typeface="Times New Roman" panose="02020603050405020304" pitchFamily="18" charset="0"/>
              </a:rPr>
              <a:t> from red nucleus to spinal cord </a:t>
            </a:r>
            <a:r>
              <a:rPr lang="en-AU" altLang="en-US" sz="2800" b="1" dirty="0">
                <a:solidFill>
                  <a:srgbClr val="002060"/>
                </a:solidFill>
                <a:latin typeface="Times New Roman" panose="02020603050405020304" pitchFamily="18" charset="0"/>
                <a:cs typeface="Times New Roman" panose="02020603050405020304" pitchFamily="18" charset="0"/>
                <a:sym typeface="Symbol"/>
              </a:rPr>
              <a:t> </a:t>
            </a:r>
            <a:r>
              <a:rPr lang="en-AU" altLang="en-US" sz="2800" b="1" dirty="0" err="1">
                <a:solidFill>
                  <a:srgbClr val="002060"/>
                </a:solidFill>
                <a:latin typeface="Times New Roman" panose="02020603050405020304" pitchFamily="18" charset="0"/>
                <a:cs typeface="Times New Roman" panose="02020603050405020304" pitchFamily="18" charset="0"/>
              </a:rPr>
              <a:t>rubrospinal</a:t>
            </a:r>
            <a:r>
              <a:rPr lang="en-AU" altLang="en-US" sz="2800" b="1" dirty="0">
                <a:solidFill>
                  <a:srgbClr val="002060"/>
                </a:solidFill>
                <a:latin typeface="Times New Roman" panose="02020603050405020304" pitchFamily="18" charset="0"/>
                <a:cs typeface="Times New Roman" panose="02020603050405020304" pitchFamily="18" charset="0"/>
              </a:rPr>
              <a:t> tract</a:t>
            </a:r>
            <a:endParaRPr lang="en-US" altLang="en-US" sz="2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pPr marL="0" indent="0">
              <a:buNone/>
            </a:pPr>
            <a:r>
              <a:rPr lang="en-US" dirty="0">
                <a:solidFill>
                  <a:srgbClr val="002060"/>
                </a:solidFill>
                <a:latin typeface="Times New Roman" panose="02020603050405020304" pitchFamily="18" charset="0"/>
                <a:cs typeface="Times New Roman" panose="02020603050405020304" pitchFamily="18" charset="0"/>
              </a:rPr>
              <a:t>Which crosses to the opposite side in the lower brain stem and follows a course immediately adjacent and anterior to the </a:t>
            </a:r>
            <a:r>
              <a:rPr lang="en-US" dirty="0" err="1">
                <a:solidFill>
                  <a:srgbClr val="002060"/>
                </a:solidFill>
                <a:latin typeface="Times New Roman" panose="02020603050405020304" pitchFamily="18" charset="0"/>
                <a:cs typeface="Times New Roman" panose="02020603050405020304" pitchFamily="18" charset="0"/>
              </a:rPr>
              <a:t>corticospinal</a:t>
            </a:r>
            <a:r>
              <a:rPr lang="en-US" dirty="0">
                <a:solidFill>
                  <a:srgbClr val="002060"/>
                </a:solidFill>
                <a:latin typeface="Times New Roman" panose="02020603050405020304" pitchFamily="18" charset="0"/>
                <a:cs typeface="Times New Roman" panose="02020603050405020304" pitchFamily="18" charset="0"/>
              </a:rPr>
              <a:t> tract .</a:t>
            </a: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id="{F60E2B54-0C03-4E5E-A8B1-A2684E926C23}"/>
              </a:ext>
            </a:extLst>
          </p:cNvPr>
          <p:cNvSpPr>
            <a:spLocks noGrp="1"/>
          </p:cNvSpPr>
          <p:nvPr>
            <p:ph type="sldNum" sz="quarter" idx="12"/>
          </p:nvPr>
        </p:nvSpPr>
        <p:spPr/>
        <p:txBody>
          <a:bodyPr/>
          <a:lstStyle/>
          <a:p>
            <a:fld id="{9E8A7AF6-A3A2-42DC-95DB-7EF232291C8F}" type="slidenum">
              <a:rPr lang="en-US" smtClean="0"/>
              <a:t>37</a:t>
            </a:fld>
            <a:endParaRPr lang="en-US"/>
          </a:p>
        </p:txBody>
      </p:sp>
    </p:spTree>
    <p:extLst>
      <p:ext uri="{BB962C8B-B14F-4D97-AF65-F5344CB8AC3E}">
        <p14:creationId xmlns:p14="http://schemas.microsoft.com/office/powerpoint/2010/main" val="3465978734"/>
      </p:ext>
    </p:extLst>
  </p:cSld>
  <p:clrMapOvr>
    <a:masterClrMapping/>
  </p:clrMapOvr>
  <mc:AlternateContent xmlns:mc="http://schemas.openxmlformats.org/markup-compatibility/2006" xmlns:p14="http://schemas.microsoft.com/office/powerpoint/2010/main">
    <mc:Choice Requires="p14">
      <p:transition spd="slow" p14:dur="2000" advTm="122341"/>
    </mc:Choice>
    <mc:Fallback xmlns="">
      <p:transition spd="slow" advTm="122341"/>
    </mc:Fallback>
  </mc:AlternateContent>
  <p:extLst>
    <p:ext uri="{3A86A75C-4F4B-4683-9AE1-C65F6400EC91}">
      <p14:laserTraceLst xmlns:p14="http://schemas.microsoft.com/office/powerpoint/2010/main">
        <p14:tracePtLst>
          <p14:tracePt t="4" x="5581650" y="5589588"/>
          <p14:tracePt t="469" x="5518150" y="5483225"/>
          <p14:tracePt t="482" x="5072063" y="4929188"/>
          <p14:tracePt t="495" x="4419600" y="4170363"/>
          <p14:tracePt t="508" x="3633788" y="3402013"/>
          <p14:tracePt t="521" x="2990850" y="2786063"/>
          <p14:tracePt t="532" x="2714625" y="2438400"/>
          <p14:tracePt t="547" x="2509838" y="2143125"/>
          <p14:tracePt t="564" x="2411413" y="2000250"/>
          <p14:tracePt t="581" x="2312988" y="1893888"/>
          <p14:tracePt t="597" x="2295525" y="1874838"/>
          <p14:tracePt t="613" x="2276475" y="1874838"/>
          <p14:tracePt t="813" x="2251075" y="1839913"/>
          <p14:tracePt t="828" x="2160588" y="1768475"/>
          <p14:tracePt t="838" x="2017713" y="1652588"/>
          <p14:tracePt t="852" x="1839913" y="1500188"/>
          <p14:tracePt t="866" x="1687513" y="1374775"/>
          <p14:tracePt t="880" x="1554163" y="1268413"/>
          <p14:tracePt t="897" x="1428750" y="1179513"/>
          <p14:tracePt t="914" x="1250950" y="1027113"/>
          <p14:tracePt t="932" x="1169988" y="973138"/>
          <p14:tracePt t="948" x="1125538" y="938213"/>
          <p14:tracePt t="964" x="1062038" y="884238"/>
          <p14:tracePt t="980" x="1044575" y="874713"/>
          <p14:tracePt t="997" x="1036638" y="857250"/>
          <p14:tracePt t="1014" x="990600" y="839788"/>
          <p14:tracePt t="1033" x="982663" y="830263"/>
          <p14:tracePt t="1047" x="965200" y="822325"/>
          <p14:tracePt t="1063" x="938213" y="795338"/>
          <p14:tracePt t="1081" x="901700" y="768350"/>
          <p14:tracePt t="1097" x="874713" y="731838"/>
          <p14:tracePt t="1114" x="795338" y="660400"/>
          <p14:tracePt t="1132" x="750888" y="615950"/>
          <p14:tracePt t="1147" x="723900" y="581025"/>
          <p14:tracePt t="1164" x="687388" y="554038"/>
          <p14:tracePt t="1180" x="633413" y="482600"/>
          <p14:tracePt t="1196" x="615950" y="465138"/>
          <p14:tracePt t="1212" x="608013" y="465138"/>
          <p14:tracePt t="1448" x="581025" y="465138"/>
          <p14:tracePt t="1461" x="554038" y="465138"/>
          <p14:tracePt t="1475" x="527050" y="465138"/>
          <p14:tracePt t="1485" x="490538" y="465138"/>
          <p14:tracePt t="1499" x="465138" y="455613"/>
          <p14:tracePt t="1513" x="438150" y="455613"/>
          <p14:tracePt t="1529" x="419100" y="455613"/>
          <p14:tracePt t="1546" x="411163" y="455613"/>
          <p14:tracePt t="1546" x="401638" y="455613"/>
          <p14:tracePt t="1564" x="393700" y="446088"/>
          <p14:tracePt t="1579" x="384175" y="438150"/>
          <p14:tracePt t="1614" x="374650" y="428625"/>
          <p14:tracePt t="1679" x="374650" y="419100"/>
          <p14:tracePt t="1715" x="374650" y="411163"/>
          <p14:tracePt t="1741" x="374650" y="401638"/>
          <p14:tracePt t="2623" x="527050" y="411163"/>
          <p14:tracePt t="2800" x="847725" y="544513"/>
          <p14:tracePt t="2816" x="1214438" y="679450"/>
          <p14:tracePt t="2824" x="1536700" y="803275"/>
          <p14:tracePt t="2836" x="1812925" y="928688"/>
          <p14:tracePt t="2848" x="1982788" y="1027113"/>
          <p14:tracePt t="2864" x="2108200" y="1108075"/>
          <p14:tracePt t="2880" x="2170113" y="1143000"/>
          <p14:tracePt t="2897" x="2241550" y="1204913"/>
          <p14:tracePt t="2914" x="2259013" y="1223963"/>
          <p14:tracePt t="2930" x="2268538" y="1231900"/>
          <p14:tracePt t="2947" x="2286000" y="1258888"/>
          <p14:tracePt t="2962" x="2295525" y="1285875"/>
          <p14:tracePt t="2980" x="2303463" y="1303338"/>
          <p14:tracePt t="2996" x="2303463" y="1312863"/>
          <p14:tracePt t="3012" x="2303463" y="1330325"/>
          <p14:tracePt t="3029" x="2303463" y="1339850"/>
          <p14:tracePt t="3052" x="2303463" y="1357313"/>
          <p14:tracePt t="3068" x="2303463" y="1366838"/>
          <p14:tracePt t="3079" x="2295525" y="1384300"/>
          <p14:tracePt t="3096" x="2295525" y="1401763"/>
          <p14:tracePt t="3112" x="2286000" y="1411288"/>
          <p14:tracePt t="3131" x="2276475" y="1419225"/>
          <p14:tracePt t="3147" x="2276475" y="1428750"/>
          <p14:tracePt t="11060" x="2268538" y="1438275"/>
          <p14:tracePt t="11552" x="2259013" y="1446213"/>
          <p14:tracePt t="11575" x="2251075" y="1446213"/>
          <p14:tracePt t="11627" x="2286000" y="1446213"/>
          <p14:tracePt t="11690" x="2339975" y="1446213"/>
          <p14:tracePt t="11704" x="2411413" y="1446213"/>
          <p14:tracePt t="11715" x="2482850" y="1446213"/>
          <p14:tracePt t="11729" x="2554288" y="1446213"/>
          <p14:tracePt t="11742" x="2625725" y="1446213"/>
          <p14:tracePt t="11754" x="2687638" y="1446213"/>
          <p14:tracePt t="11767" x="2741613" y="1438275"/>
          <p14:tracePt t="11781" x="2786063" y="1438275"/>
          <p14:tracePt t="11796" x="2813050" y="1438275"/>
          <p14:tracePt t="11813" x="2840038" y="1438275"/>
          <p14:tracePt t="11831" x="2847975" y="1438275"/>
          <p14:tracePt t="11846" x="2857500" y="1438275"/>
          <p14:tracePt t="12214" x="2884488" y="1438275"/>
          <p14:tracePt t="12225" x="2938463" y="1438275"/>
          <p14:tracePt t="12238" x="3036888" y="1455738"/>
          <p14:tracePt t="12251" x="3160713" y="1465263"/>
          <p14:tracePt t="12264" x="3340100" y="1465263"/>
          <p14:tracePt t="12279" x="3571875" y="1473200"/>
          <p14:tracePt t="12296" x="3759200" y="1473200"/>
          <p14:tracePt t="12313" x="4010025" y="1473200"/>
          <p14:tracePt t="12330" x="4089400" y="1473200"/>
          <p14:tracePt t="12346" x="4152900" y="1473200"/>
          <p14:tracePt t="12363" x="4232275" y="1473200"/>
          <p14:tracePt t="12380" x="4259263" y="1473200"/>
          <p14:tracePt t="12396" x="4276725" y="1473200"/>
          <p14:tracePt t="12413" x="4295775" y="1473200"/>
          <p14:tracePt t="12430" x="4303713" y="1473200"/>
          <p14:tracePt t="12455" x="4286250" y="1473200"/>
          <p14:tracePt t="12938" x="4232275" y="1473200"/>
          <p14:tracePt t="12952" x="4133850" y="1473200"/>
          <p14:tracePt t="12964" x="3990975" y="1473200"/>
          <p14:tracePt t="12976" x="3840163" y="1482725"/>
          <p14:tracePt t="12990" x="3633788" y="1509713"/>
          <p14:tracePt t="13002" x="3384550" y="1527175"/>
          <p14:tracePt t="13018" x="3179763" y="1536700"/>
          <p14:tracePt t="13029" x="2990850" y="1536700"/>
          <p14:tracePt t="13046" x="2795588" y="1536700"/>
          <p14:tracePt t="13063" x="2490788" y="1500188"/>
          <p14:tracePt t="13080" x="2330450" y="1465263"/>
          <p14:tracePt t="13096" x="2224088" y="1428750"/>
          <p14:tracePt t="13113" x="2044700" y="1366838"/>
          <p14:tracePt t="13133" x="1990725" y="1339850"/>
          <p14:tracePt t="13146" x="1955800" y="1322388"/>
          <p14:tracePt t="13163" x="1911350" y="1303338"/>
          <p14:tracePt t="13182" x="1901825" y="1295400"/>
          <p14:tracePt t="13196" x="1893888" y="1295400"/>
          <p14:tracePt t="13213" x="1884363" y="1295400"/>
          <p14:tracePt t="13268" x="1866900" y="1295400"/>
          <p14:tracePt t="13294" x="1847850" y="1295400"/>
          <p14:tracePt t="13309" x="1822450" y="1295400"/>
          <p14:tracePt t="13320" x="1785938" y="1285875"/>
          <p14:tracePt t="13333" x="1741488" y="1276350"/>
          <p14:tracePt t="13347" x="1697038" y="1268413"/>
          <p14:tracePt t="13363" x="1660525" y="1258888"/>
          <p14:tracePt t="13380" x="1625600" y="1250950"/>
          <p14:tracePt t="13397" x="1608138" y="1241425"/>
          <p14:tracePt t="13413" x="1598613" y="1241425"/>
          <p14:tracePt t="13435" x="1616075" y="1241425"/>
          <p14:tracePt t="13601" x="1633538" y="1241425"/>
          <p14:tracePt t="13614" x="1670050" y="1241425"/>
          <p14:tracePt t="13627" x="1724025" y="1241425"/>
          <p14:tracePt t="13640" x="1768475" y="1241425"/>
          <p14:tracePt t="13652" x="1830388" y="1241425"/>
          <p14:tracePt t="13664" x="1884363" y="1250950"/>
          <p14:tracePt t="13679" x="1919288" y="1258888"/>
          <p14:tracePt t="13696" x="1973263" y="1258888"/>
          <p14:tracePt t="13713" x="2044700" y="1276350"/>
          <p14:tracePt t="13731" x="2098675" y="1285875"/>
          <p14:tracePt t="13746" x="2143125" y="1285875"/>
          <p14:tracePt t="13763" x="2232025" y="1285875"/>
          <p14:tracePt t="13780" x="2268538" y="1285875"/>
          <p14:tracePt t="13796" x="2303463" y="1285875"/>
          <p14:tracePt t="13813" x="2393950" y="1295400"/>
          <p14:tracePt t="13830" x="2419350" y="1295400"/>
          <p14:tracePt t="13846" x="2438400" y="1295400"/>
          <p14:tracePt t="13863" x="2446338" y="1295400"/>
          <p14:tracePt t="13879" x="2465388" y="1295400"/>
          <p14:tracePt t="13897" x="2473325" y="1295400"/>
          <p14:tracePt t="13933" x="2482850" y="1295400"/>
          <p14:tracePt t="13958" x="2490788" y="1295400"/>
          <p14:tracePt t="13970" x="2500313" y="1295400"/>
          <p14:tracePt t="13983" x="2517775" y="1295400"/>
          <p14:tracePt t="13995" x="2527300" y="1295400"/>
          <p14:tracePt t="14009" x="2544763" y="1295400"/>
          <p14:tracePt t="14021" x="2562225" y="1295400"/>
          <p14:tracePt t="14034" x="2581275" y="1295400"/>
          <p14:tracePt t="14047" x="2598738" y="1295400"/>
          <p14:tracePt t="14063" x="2625725" y="1295400"/>
          <p14:tracePt t="14079" x="2643188" y="1295400"/>
          <p14:tracePt t="14096" x="2660650" y="1295400"/>
          <p14:tracePt t="14113" x="2679700" y="1295400"/>
          <p14:tracePt t="14130" x="2687638" y="1295400"/>
          <p14:tracePt t="14148" x="2697163" y="1295400"/>
          <p14:tracePt t="14453" x="2724150" y="1295400"/>
          <p14:tracePt t="14467" x="2786063" y="1295400"/>
          <p14:tracePt t="14481" x="2894013" y="1295400"/>
          <p14:tracePt t="14493" x="2990850" y="1295400"/>
          <p14:tracePt t="14506" x="3116263" y="1295400"/>
          <p14:tracePt t="14517" x="3232150" y="1295400"/>
          <p14:tracePt t="14531" x="3340100" y="1295400"/>
          <p14:tracePt t="14546" x="3455988" y="1295400"/>
          <p14:tracePt t="14563" x="3562350" y="1295400"/>
          <p14:tracePt t="14580" x="3776663" y="1312863"/>
          <p14:tracePt t="14596" x="3857625" y="1322388"/>
          <p14:tracePt t="14613" x="3956050" y="1322388"/>
          <p14:tracePt t="14630" x="4098925" y="1322388"/>
          <p14:tracePt t="14647" x="4160838" y="1322388"/>
          <p14:tracePt t="14663" x="4187825" y="1322388"/>
          <p14:tracePt t="14680" x="4232275" y="1322388"/>
          <p14:tracePt t="14698" x="4241800" y="1322388"/>
          <p14:tracePt t="14713" x="4251325" y="1322388"/>
          <p14:tracePt t="14734" x="4241800" y="1322388"/>
          <p14:tracePt t="14888" x="4232275" y="1322388"/>
          <p14:tracePt t="14900" x="4224338" y="1322388"/>
          <p14:tracePt t="14913" x="4214813" y="1322388"/>
          <p14:tracePt t="14925" x="4205288" y="1322388"/>
          <p14:tracePt t="14938" x="4187825" y="1322388"/>
          <p14:tracePt t="14951" x="4160838" y="1322388"/>
          <p14:tracePt t="14964" x="4098925" y="1322388"/>
          <p14:tracePt t="14979" x="4000500" y="1322388"/>
          <p14:tracePt t="14997" x="3660775" y="1322388"/>
          <p14:tracePt t="15014" x="3357563" y="1322388"/>
          <p14:tracePt t="15030" x="3062288" y="1339850"/>
          <p14:tracePt t="15046" x="2741613" y="1357313"/>
          <p14:tracePt t="15062" x="2259013" y="1357313"/>
          <p14:tracePt t="15079" x="2125663" y="1357313"/>
          <p14:tracePt t="15095" x="2009775" y="1347788"/>
          <p14:tracePt t="15112" x="1839913" y="1303338"/>
          <p14:tracePt t="15130" x="1768475" y="1285875"/>
          <p14:tracePt t="15146" x="1697038" y="1258888"/>
          <p14:tracePt t="15162" x="1616075" y="1231900"/>
          <p14:tracePt t="15181" x="1598613" y="1214438"/>
          <p14:tracePt t="15196" x="1571625" y="1204913"/>
          <p14:tracePt t="15213" x="1544638" y="1187450"/>
          <p14:tracePt t="15230" x="1446213" y="1143000"/>
          <p14:tracePt t="15247" x="1411288" y="1125538"/>
          <p14:tracePt t="15263" x="1339850" y="1116013"/>
          <p14:tracePt t="15281" x="1330325" y="1108075"/>
          <p14:tracePt t="15297" x="1322388" y="1098550"/>
          <p14:tracePt t="15563" x="1312863" y="1071563"/>
          <p14:tracePt t="15574" x="1295400" y="1044575"/>
          <p14:tracePt t="15587" x="1276350" y="982663"/>
          <p14:tracePt t="15602" x="1268413" y="911225"/>
          <p14:tracePt t="15614" x="1258888" y="847725"/>
          <p14:tracePt t="15630" x="1258888" y="785813"/>
          <p14:tracePt t="15646" x="1285875" y="704850"/>
          <p14:tracePt t="15664" x="1312863" y="679450"/>
          <p14:tracePt t="15680" x="1401763" y="625475"/>
          <p14:tracePt t="15696" x="1581150" y="581025"/>
          <p14:tracePt t="15713" x="2027238" y="554038"/>
          <p14:tracePt t="15730" x="2224088" y="554038"/>
          <p14:tracePt t="15746" x="2357438" y="561975"/>
          <p14:tracePt t="15763" x="2509838" y="598488"/>
          <p14:tracePt t="15780" x="2536825" y="608013"/>
          <p14:tracePt t="15797" x="2554288" y="625475"/>
          <p14:tracePt t="15813" x="2581275" y="679450"/>
          <p14:tracePt t="15830" x="2598738" y="758825"/>
          <p14:tracePt t="15846" x="2598738" y="830263"/>
          <p14:tracePt t="15863" x="2598738" y="946150"/>
          <p14:tracePt t="15882" x="2598738" y="1000125"/>
          <p14:tracePt t="15896" x="2571750" y="1027113"/>
          <p14:tracePt t="15913" x="2536825" y="1089025"/>
          <p14:tracePt t="15931" x="2500313" y="1125538"/>
          <p14:tracePt t="15947" x="2465388" y="1160463"/>
          <p14:tracePt t="15963" x="2401888" y="1196975"/>
          <p14:tracePt t="15980" x="2303463" y="1268413"/>
          <p14:tracePt t="15997" x="2268538" y="1285875"/>
          <p14:tracePt t="16013" x="2224088" y="1295400"/>
          <p14:tracePt t="16030" x="2179638" y="1295400"/>
          <p14:tracePt t="16046" x="2160588" y="1295400"/>
          <p14:tracePt t="16062" x="2152650" y="1295400"/>
          <p14:tracePt t="16079" x="2133600" y="1285875"/>
          <p14:tracePt t="16097" x="2133600" y="1276350"/>
          <p14:tracePt t="16147" x="2143125" y="1276350"/>
          <p14:tracePt t="16417" x="2179638" y="1285875"/>
          <p14:tracePt t="16428" x="2251075" y="1303338"/>
          <p14:tracePt t="16441" x="2393950" y="1330325"/>
          <p14:tracePt t="16454" x="2544763" y="1357313"/>
          <p14:tracePt t="16467" x="2759075" y="1393825"/>
          <p14:tracePt t="16480" x="2965450" y="1419225"/>
          <p14:tracePt t="16496" x="3089275" y="1428750"/>
          <p14:tracePt t="16513" x="3286125" y="1438275"/>
          <p14:tracePt t="16531" x="3348038" y="1438275"/>
          <p14:tracePt t="16547" x="3411538" y="1428750"/>
          <p14:tracePt t="16562" x="3509963" y="1374775"/>
          <p14:tracePt t="16580" x="3536950" y="1339850"/>
          <p14:tracePt t="16596" x="3581400" y="1295400"/>
          <p14:tracePt t="16612" x="3598863" y="1250950"/>
          <p14:tracePt t="16629" x="3625850" y="1187450"/>
          <p14:tracePt t="16646" x="3625850" y="1160463"/>
          <p14:tracePt t="16662" x="3625850" y="1143000"/>
          <p14:tracePt t="16679" x="3616325" y="1089025"/>
          <p14:tracePt t="16696" x="3589338" y="1044575"/>
          <p14:tracePt t="16713" x="3554413" y="1000125"/>
          <p14:tracePt t="16730" x="3473450" y="884238"/>
          <p14:tracePt t="16747" x="3438525" y="830263"/>
          <p14:tracePt t="16763" x="3394075" y="795338"/>
          <p14:tracePt t="16780" x="3303588" y="723900"/>
          <p14:tracePt t="16798" x="3259138" y="687388"/>
          <p14:tracePt t="16813" x="3214688" y="669925"/>
          <p14:tracePt t="16830" x="3160713" y="652463"/>
          <p14:tracePt t="16846" x="3108325" y="652463"/>
          <p14:tracePt t="16864" x="3071813" y="642938"/>
          <p14:tracePt t="16880" x="3036888" y="642938"/>
          <p14:tracePt t="16896" x="2982913" y="642938"/>
          <p14:tracePt t="16913" x="2965450" y="642938"/>
          <p14:tracePt t="16930" x="2955925" y="642938"/>
          <p14:tracePt t="16947" x="2938463" y="652463"/>
          <p14:tracePt t="16963" x="2928938" y="652463"/>
          <p14:tracePt t="16980" x="2928938" y="660400"/>
          <p14:tracePt t="16996" x="2911475" y="660400"/>
          <p14:tracePt t="17015" x="2911475" y="679450"/>
          <p14:tracePt t="17030" x="2901950" y="696913"/>
          <p14:tracePt t="17046" x="2894013" y="731838"/>
          <p14:tracePt t="17064" x="2894013" y="839788"/>
          <p14:tracePt t="17080" x="2894013" y="911225"/>
          <p14:tracePt t="17097" x="2911475" y="990600"/>
          <p14:tracePt t="17113" x="3000375" y="1143000"/>
          <p14:tracePt t="17130" x="3071813" y="1204913"/>
          <p14:tracePt t="17146" x="3160713" y="1276350"/>
          <p14:tracePt t="17163" x="3330575" y="1357313"/>
          <p14:tracePt t="17181" x="3394075" y="1366838"/>
          <p14:tracePt t="17196" x="3455988" y="1366838"/>
          <p14:tracePt t="17213" x="3490913" y="1366838"/>
          <p14:tracePt t="17230" x="3527425" y="1366838"/>
          <p14:tracePt t="17247" x="3536950" y="1357313"/>
          <p14:tracePt t="17263" x="3536950" y="1347788"/>
          <p14:tracePt t="17281" x="3544888" y="1339850"/>
          <p14:tracePt t="17297" x="3544888" y="1330325"/>
          <p14:tracePt t="17313" x="3544888" y="1322388"/>
          <p14:tracePt t="17330" x="3544888" y="1312863"/>
          <p14:tracePt t="17356" x="3544888" y="1303338"/>
          <p14:tracePt t="20014" x="3554413" y="1303338"/>
          <p14:tracePt t="20286" x="3571875" y="1303338"/>
          <p14:tracePt t="20298" x="3625850" y="1303338"/>
          <p14:tracePt t="20311" x="3670300" y="1303338"/>
          <p14:tracePt t="20324" x="3732213" y="1303338"/>
          <p14:tracePt t="20338" x="3786188" y="1303338"/>
          <p14:tracePt t="20349" x="3813175" y="1303338"/>
          <p14:tracePt t="20364" x="3848100" y="1303338"/>
          <p14:tracePt t="20380" x="3875088" y="1303338"/>
          <p14:tracePt t="20604" x="3919538" y="1303338"/>
          <p14:tracePt t="20618" x="4027488" y="1303338"/>
          <p14:tracePt t="20630" x="4187825" y="1303338"/>
          <p14:tracePt t="20643" x="4402138" y="1303338"/>
          <p14:tracePt t="20656" x="4608513" y="1303338"/>
          <p14:tracePt t="20669" x="4751388" y="1258888"/>
          <p14:tracePt t="20682" x="4867275" y="1204913"/>
          <p14:tracePt t="20696" x="4938713" y="1160463"/>
          <p14:tracePt t="20713" x="4991100" y="1125538"/>
          <p14:tracePt t="20731" x="5027613" y="1071563"/>
          <p14:tracePt t="20747" x="5027613" y="1054100"/>
          <p14:tracePt t="20763" x="5027613" y="1027113"/>
          <p14:tracePt t="20780" x="4983163" y="946150"/>
          <p14:tracePt t="20797" x="4929188" y="884238"/>
          <p14:tracePt t="20813" x="4857750" y="822325"/>
          <p14:tracePt t="20830" x="4741863" y="750888"/>
          <p14:tracePt t="20847" x="4687888" y="731838"/>
          <p14:tracePt t="20863" x="4625975" y="723900"/>
          <p14:tracePt t="20880" x="4562475" y="723900"/>
          <p14:tracePt t="20900" x="4537075" y="723900"/>
          <p14:tracePt t="20913" x="4500563" y="750888"/>
          <p14:tracePt t="20930" x="4473575" y="785813"/>
          <p14:tracePt t="20947" x="4384675" y="938213"/>
          <p14:tracePt t="20963" x="4348163" y="1027113"/>
          <p14:tracePt t="20980" x="4313238" y="1098550"/>
          <p14:tracePt t="20996" x="4276725" y="1204913"/>
          <p14:tracePt t="21013" x="4276725" y="1214438"/>
          <p14:tracePt t="21030" x="4268788" y="1223963"/>
          <p14:tracePt t="21046" x="4268788" y="1241425"/>
          <p14:tracePt t="21063" x="4268788" y="1250950"/>
          <p14:tracePt t="21102" x="4268788" y="1258888"/>
          <p14:tracePt t="21178" x="4286250" y="1268413"/>
          <p14:tracePt t="21190" x="4303713" y="1285875"/>
          <p14:tracePt t="21203" x="4322763" y="1303338"/>
          <p14:tracePt t="21214" x="4340225" y="1322388"/>
          <p14:tracePt t="21230" x="4367213" y="1339850"/>
          <p14:tracePt t="21247" x="4384675" y="1347788"/>
          <p14:tracePt t="21263" x="4411663" y="1366838"/>
          <p14:tracePt t="21281" x="4411663" y="1374775"/>
          <p14:tracePt t="21297" x="4419600" y="1374775"/>
          <p14:tracePt t="21313" x="4375150" y="1384300"/>
          <p14:tracePt t="21891" x="4268788" y="1393825"/>
          <p14:tracePt t="21903" x="4089400" y="1411288"/>
          <p14:tracePt t="21915" x="3857625" y="1419225"/>
          <p14:tracePt t="21928" x="3581400" y="1465263"/>
          <p14:tracePt t="21941" x="3348038" y="1509713"/>
          <p14:tracePt t="21954" x="3125788" y="1562100"/>
          <p14:tracePt t="21967" x="2938463" y="1616075"/>
          <p14:tracePt t="21981" x="2803525" y="1670050"/>
          <p14:tracePt t="21996" x="2697163" y="1714500"/>
          <p14:tracePt t="22013" x="2527300" y="1830388"/>
          <p14:tracePt t="22031" x="2465388" y="1884363"/>
          <p14:tracePt t="22047" x="2419350" y="1928813"/>
          <p14:tracePt t="22063" x="2384425" y="1965325"/>
          <p14:tracePt t="22080" x="2322513" y="2054225"/>
          <p14:tracePt t="22097" x="2295525" y="2098675"/>
          <p14:tracePt t="22113" x="2268538" y="2160588"/>
          <p14:tracePt t="22130" x="2241550" y="2241550"/>
          <p14:tracePt t="22147" x="2241550" y="2259013"/>
          <p14:tracePt t="22163" x="2232025" y="2276475"/>
          <p14:tracePt t="22180" x="2232025" y="2286000"/>
          <p14:tracePt t="22197" x="2232025" y="2295525"/>
          <p14:tracePt t="22234" x="2232025" y="2276475"/>
          <p14:tracePt t="22387" x="2232025" y="2241550"/>
          <p14:tracePt t="22399" x="2224088" y="2160588"/>
          <p14:tracePt t="22413" x="2205038" y="2071688"/>
          <p14:tracePt t="22426" x="2187575" y="1946275"/>
          <p14:tracePt t="22438" x="2152650" y="1812925"/>
          <p14:tracePt t="22451" x="2125663" y="1704975"/>
          <p14:tracePt t="22465" x="2116138" y="1616075"/>
          <p14:tracePt t="22480" x="2108200" y="1571625"/>
          <p14:tracePt t="22496" x="2108200" y="1544638"/>
          <p14:tracePt t="22515" x="2098675" y="1536700"/>
          <p14:tracePt t="93182" x="2089150" y="1544638"/>
          <p14:tracePt t="93444" x="2044700" y="1571625"/>
          <p14:tracePt t="93457" x="1955800" y="1598613"/>
          <p14:tracePt t="93468" x="1857375" y="1625600"/>
          <p14:tracePt t="93483" x="1751013" y="1660525"/>
          <p14:tracePt t="93499" x="1652588" y="1679575"/>
          <p14:tracePt t="93516" x="1571625" y="1679575"/>
          <p14:tracePt t="93533" x="1465263" y="1670050"/>
          <p14:tracePt t="93549" x="1446213" y="1652588"/>
          <p14:tracePt t="93566" x="1438275" y="1643063"/>
          <p14:tracePt t="93583" x="1428750" y="1589088"/>
          <p14:tracePt t="93599" x="1438275" y="1544638"/>
          <p14:tracePt t="93615" x="1490663" y="1473200"/>
          <p14:tracePt t="93632" x="1679575" y="1322388"/>
          <p14:tracePt t="93650" x="1768475" y="1285875"/>
          <p14:tracePt t="93665" x="1866900" y="1250950"/>
          <p14:tracePt t="93682" x="2000250" y="1258888"/>
          <p14:tracePt t="93700" x="2062163" y="1312863"/>
          <p14:tracePt t="93716" x="2108200" y="1357313"/>
          <p14:tracePt t="93733" x="2179638" y="1465263"/>
          <p14:tracePt t="93751" x="2205038" y="1517650"/>
          <p14:tracePt t="93765" x="2224088" y="1562100"/>
          <p14:tracePt t="93782" x="2232025" y="1589088"/>
          <p14:tracePt t="93799" x="2232025" y="1616075"/>
          <p14:tracePt t="93815" x="2232025" y="1625600"/>
        </p14:tracePtLst>
      </p14:laserTraceLst>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5197" y="1825625"/>
            <a:ext cx="5221605" cy="4351338"/>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id="{57789594-F4F1-4869-B6F2-B0225DEF49B9}"/>
              </a:ext>
            </a:extLst>
          </p:cNvPr>
          <p:cNvSpPr>
            <a:spLocks noGrp="1"/>
          </p:cNvSpPr>
          <p:nvPr>
            <p:ph type="sldNum" sz="quarter" idx="12"/>
          </p:nvPr>
        </p:nvSpPr>
        <p:spPr/>
        <p:txBody>
          <a:bodyPr/>
          <a:lstStyle/>
          <a:p>
            <a:fld id="{9E8A7AF6-A3A2-42DC-95DB-7EF232291C8F}" type="slidenum">
              <a:rPr lang="en-US" smtClean="0"/>
              <a:t>38</a:t>
            </a:fld>
            <a:endParaRPr lang="en-US"/>
          </a:p>
        </p:txBody>
      </p:sp>
    </p:spTree>
    <p:extLst>
      <p:ext uri="{BB962C8B-B14F-4D97-AF65-F5344CB8AC3E}">
        <p14:creationId xmlns:p14="http://schemas.microsoft.com/office/powerpoint/2010/main" val="1138634414"/>
      </p:ext>
    </p:extLst>
  </p:cSld>
  <p:clrMapOvr>
    <a:masterClrMapping/>
  </p:clrMapOvr>
  <mc:AlternateContent xmlns:mc="http://schemas.openxmlformats.org/markup-compatibility/2006" xmlns:p14="http://schemas.microsoft.com/office/powerpoint/2010/main">
    <mc:Choice Requires="p14">
      <p:transition spd="slow" p14:dur="2000" advTm="26242"/>
    </mc:Choice>
    <mc:Fallback xmlns="">
      <p:transition spd="slow" advTm="26242"/>
    </mc:Fallback>
  </mc:AlternateContent>
  <p:extLst>
    <p:ext uri="{3A86A75C-4F4B-4683-9AE1-C65F6400EC91}">
      <p14:laserTraceLst xmlns:p14="http://schemas.microsoft.com/office/powerpoint/2010/main">
        <p14:tracePtLst>
          <p14:tracePt t="888" x="2241550" y="1633538"/>
          <p14:tracePt t="1296" x="2251075" y="1660525"/>
          <p14:tracePt t="1309" x="2286000" y="1704975"/>
          <p14:tracePt t="1321" x="2384425" y="1812925"/>
          <p14:tracePt t="1335" x="2581275" y="2044700"/>
          <p14:tracePt t="1348" x="2840038" y="2295525"/>
          <p14:tracePt t="1360" x="3160713" y="2554288"/>
          <p14:tracePt t="1375" x="3500438" y="2786063"/>
          <p14:tracePt t="1391" x="3857625" y="2990850"/>
          <p14:tracePt t="1408" x="4537075" y="3224213"/>
          <p14:tracePt t="1425" x="4840288" y="3251200"/>
          <p14:tracePt t="1442" x="5062538" y="3251200"/>
          <p14:tracePt t="1458" x="5384800" y="3152775"/>
          <p14:tracePt t="1476" x="5491163" y="3071813"/>
          <p14:tracePt t="1491" x="5599113" y="2919413"/>
          <p14:tracePt t="1508" x="5776913" y="2419350"/>
          <p14:tracePt t="1526" x="5803900" y="2098675"/>
          <p14:tracePt t="1541" x="5786438" y="1803400"/>
          <p14:tracePt t="1558" x="5705475" y="1571625"/>
          <p14:tracePt t="1575" x="5483225" y="1295400"/>
          <p14:tracePt t="1592" x="5313363" y="1169988"/>
          <p14:tracePt t="1608" x="5153025" y="1098550"/>
          <p14:tracePt t="1625" x="4919663" y="1071563"/>
          <p14:tracePt t="1643" x="4813300" y="1071563"/>
          <p14:tracePt t="1658" x="4714875" y="1098550"/>
          <p14:tracePt t="1675" x="4581525" y="1223963"/>
          <p14:tracePt t="1693" x="4518025" y="1312863"/>
          <p14:tracePt t="1708" x="4465638" y="1411288"/>
          <p14:tracePt t="1725" x="4411663" y="1562100"/>
          <p14:tracePt t="1742" x="4402138" y="1625600"/>
          <p14:tracePt t="1758" x="4402138" y="1687513"/>
          <p14:tracePt t="1775" x="4402138" y="1724025"/>
          <p14:tracePt t="1791" x="4402138" y="1776413"/>
          <p14:tracePt t="1808" x="4419600" y="1803400"/>
          <p14:tracePt t="1825" x="4438650" y="1839913"/>
          <p14:tracePt t="1841" x="4456113" y="1866900"/>
          <p14:tracePt t="1859" x="4473575" y="1866900"/>
          <p14:tracePt t="2060" x="4510088" y="1866900"/>
          <p14:tracePt t="2072" x="4598988" y="1901825"/>
          <p14:tracePt t="2085" x="4759325" y="1955800"/>
          <p14:tracePt t="2099" x="4983163" y="2036763"/>
          <p14:tracePt t="2111" x="5205413" y="2125663"/>
          <p14:tracePt t="2125" x="5384800" y="2205038"/>
          <p14:tracePt t="2141" x="5545138" y="2276475"/>
          <p14:tracePt t="2158" x="5786438" y="2347913"/>
          <p14:tracePt t="2176" x="5875338" y="2366963"/>
          <p14:tracePt t="2191" x="5938838" y="2384425"/>
          <p14:tracePt t="2208" x="6018213" y="2384425"/>
          <p14:tracePt t="2226" x="6037263" y="2384425"/>
          <p14:tracePt t="2241" x="6054725" y="2384425"/>
          <p14:tracePt t="2258" x="6072188" y="2374900"/>
          <p14:tracePt t="2275" x="6116638" y="2330450"/>
          <p14:tracePt t="2292" x="6143625" y="2276475"/>
          <p14:tracePt t="2308" x="6161088" y="2224088"/>
          <p14:tracePt t="2324" x="6170613" y="2170113"/>
          <p14:tracePt t="2342" x="6170613" y="2143125"/>
          <p14:tracePt t="2358" x="6161088" y="2125663"/>
          <p14:tracePt t="2374" x="6099175" y="2108200"/>
          <p14:tracePt t="2391" x="5956300" y="2081213"/>
          <p14:tracePt t="2408" x="5902325" y="2081213"/>
          <p14:tracePt t="2424" x="5857875" y="2081213"/>
          <p14:tracePt t="2424" x="5830888" y="2081213"/>
          <p14:tracePt t="2442" x="5803900" y="2081213"/>
          <p14:tracePt t="2458" x="5795963" y="2081213"/>
          <p14:tracePt t="2475" x="5776913" y="2081213"/>
          <p14:tracePt t="2492" x="5776913" y="2062163"/>
          <p14:tracePt t="2660" x="5803900" y="2062163"/>
          <p14:tracePt t="2672" x="5848350" y="2044700"/>
          <p14:tracePt t="2684" x="5919788" y="2036763"/>
          <p14:tracePt t="2698" x="5991225" y="2017713"/>
          <p14:tracePt t="2713" x="6054725" y="2009775"/>
          <p14:tracePt t="2725" x="6108700" y="2000250"/>
          <p14:tracePt t="2741" x="6134100" y="2000250"/>
          <p14:tracePt t="2758" x="6153150" y="2000250"/>
          <p14:tracePt t="2776" x="6161088" y="2000250"/>
          <p14:tracePt t="2791" x="6170613" y="2009775"/>
          <p14:tracePt t="2863" x="6170613" y="2017713"/>
          <p14:tracePt t="2876" x="6170613" y="2027238"/>
          <p14:tracePt t="2889" x="6170613" y="2044700"/>
          <p14:tracePt t="2901" x="6180138" y="2062163"/>
          <p14:tracePt t="2915" x="6180138" y="2081213"/>
          <p14:tracePt t="2926" x="6180138" y="2098675"/>
          <p14:tracePt t="2941" x="6180138" y="2116138"/>
          <p14:tracePt t="2958" x="6180138" y="2143125"/>
          <p14:tracePt t="2974" x="6180138" y="2197100"/>
          <p14:tracePt t="2992" x="6170613" y="2224088"/>
          <p14:tracePt t="3008" x="6161088" y="2259013"/>
          <p14:tracePt t="3025" x="6143625" y="2322513"/>
          <p14:tracePt t="3042" x="6134100" y="2347913"/>
          <p14:tracePt t="3057" x="6116638" y="2374900"/>
          <p14:tracePt t="3074" x="6116638" y="2401888"/>
          <p14:tracePt t="3090" x="6099175" y="2438400"/>
          <p14:tracePt t="3108" x="6081713" y="2455863"/>
          <p14:tracePt t="3385" x="6062663" y="2465388"/>
          <p14:tracePt t="3398" x="6054725" y="2473325"/>
          <p14:tracePt t="3411" x="6027738" y="2490788"/>
          <p14:tracePt t="3422" x="6018213" y="2509838"/>
          <p14:tracePt t="3436" x="6010275" y="2527300"/>
          <p14:tracePt t="3449" x="5991225" y="2536825"/>
          <p14:tracePt t="3462" x="5983288" y="2554288"/>
          <p14:tracePt t="3476" x="5973763" y="2571750"/>
          <p14:tracePt t="3500" x="5965825" y="2581275"/>
          <p14:tracePt t="3526" x="5965825" y="2589213"/>
          <p14:tracePt t="3538" x="5956300" y="2608263"/>
          <p14:tracePt t="3563" x="5946775" y="2616200"/>
          <p14:tracePt t="3577" x="5946775" y="2625725"/>
          <p14:tracePt t="3588" x="5946775" y="2643188"/>
          <p14:tracePt t="3602" x="5938838" y="2643188"/>
          <p14:tracePt t="3614" x="5929313" y="2660650"/>
          <p14:tracePt t="3628" x="5929313" y="2652713"/>
          <p14:tracePt t="3729" x="5929313" y="2625725"/>
          <p14:tracePt t="3743" x="5929313" y="2598738"/>
          <p14:tracePt t="3755" x="5929313" y="2562225"/>
          <p14:tracePt t="3769" x="5946775" y="2544763"/>
          <p14:tracePt t="3783" x="5965825" y="2527300"/>
          <p14:tracePt t="3820" x="5973763" y="2500313"/>
          <p14:tracePt t="3831" x="5983288" y="2500313"/>
          <p14:tracePt t="3845" x="5983288" y="2482850"/>
          <p14:tracePt t="4342" x="5991225" y="2473325"/>
          <p14:tracePt t="4353" x="6000750" y="2455863"/>
          <p14:tracePt t="4366" x="6000750" y="2438400"/>
          <p14:tracePt t="4380" x="6000750" y="2411413"/>
          <p14:tracePt t="4392" x="6010275" y="2393950"/>
          <p14:tracePt t="4408" x="6018213" y="2384425"/>
          <p14:tracePt t="4430" x="6018213" y="2374900"/>
          <p14:tracePt t="4455" x="6018213" y="2366963"/>
          <p14:tracePt t="4468" x="6027738" y="2366963"/>
          <p14:tracePt t="4557" x="6027738" y="2357438"/>
          <p14:tracePt t="4569" x="6027738" y="2347913"/>
          <p14:tracePt t="4595" x="6037263" y="2347913"/>
          <p14:tracePt t="5207" x="6054725" y="2347913"/>
          <p14:tracePt t="5233" x="6062663" y="2347913"/>
          <p14:tracePt t="5247" x="6072188" y="2347913"/>
          <p14:tracePt t="5260" x="6089650" y="2339975"/>
          <p14:tracePt t="5271" x="6089650" y="2330450"/>
          <p14:tracePt t="5283" x="6099175" y="2330450"/>
          <p14:tracePt t="5296" x="6099175" y="2322513"/>
          <p14:tracePt t="5309" x="6099175" y="2312988"/>
          <p14:tracePt t="5325" x="6099175" y="2295525"/>
          <p14:tracePt t="5342" x="6099175" y="2268538"/>
          <p14:tracePt t="5358" x="6062663" y="2232025"/>
          <p14:tracePt t="5374" x="6045200" y="2205038"/>
          <p14:tracePt t="5391" x="6010275" y="2197100"/>
          <p14:tracePt t="5407" x="5973763" y="2179638"/>
          <p14:tracePt t="5425" x="5956300" y="2179638"/>
          <p14:tracePt t="5441" x="5946775" y="2179638"/>
          <p14:tracePt t="5463" x="5938838" y="2197100"/>
          <p14:tracePt t="5513" x="5929313" y="2224088"/>
          <p14:tracePt t="5525" x="5929313" y="2259013"/>
          <p14:tracePt t="5537" x="5929313" y="2286000"/>
          <p14:tracePt t="5552" x="5929313" y="2303463"/>
          <p14:tracePt t="5564" x="5929313" y="2312988"/>
          <p14:tracePt t="5577" x="5929313" y="2330450"/>
          <p14:tracePt t="5591" x="5929313" y="2339975"/>
          <p14:tracePt t="5616" x="5938838" y="2339975"/>
          <p14:tracePt t="5655" x="5946775" y="2339975"/>
          <p14:tracePt t="5667" x="5956300" y="2330450"/>
          <p14:tracePt t="5678" x="5965825" y="2303463"/>
          <p14:tracePt t="5693" x="5973763" y="2276475"/>
          <p14:tracePt t="5708" x="5973763" y="2251075"/>
          <p14:tracePt t="5726" x="5973763" y="2224088"/>
          <p14:tracePt t="5742" x="5973763" y="2214563"/>
          <p14:tracePt t="5758" x="5965825" y="2224088"/>
          <p14:tracePt t="6265" x="5956300" y="2251075"/>
          <p14:tracePt t="6279" x="5929313" y="2295525"/>
          <p14:tracePt t="6290" x="5902325" y="2339975"/>
          <p14:tracePt t="6303" x="5884863" y="2384425"/>
          <p14:tracePt t="6316" x="5867400" y="2419350"/>
          <p14:tracePt t="6329" x="5867400" y="2446338"/>
          <p14:tracePt t="6341" x="5867400" y="2465388"/>
          <p14:tracePt t="6358" x="5857875" y="2482850"/>
          <p14:tracePt t="6375" x="5848350" y="2517775"/>
          <p14:tracePt t="6392" x="5848350" y="2536825"/>
          <p14:tracePt t="6408" x="5848350" y="2554288"/>
          <p14:tracePt t="6425" x="5848350" y="2571750"/>
          <p14:tracePt t="6441" x="5840413" y="2608263"/>
          <p14:tracePt t="6458" x="5840413" y="2625725"/>
          <p14:tracePt t="6475" x="5840413" y="2652713"/>
          <p14:tracePt t="6492" x="5840413" y="2679700"/>
          <p14:tracePt t="6508" x="5840413" y="2687638"/>
          <p14:tracePt t="6525" x="5840413" y="2697163"/>
          <p14:tracePt t="6541" x="5840413" y="2714625"/>
          <p14:tracePt t="6558" x="5840413" y="2732088"/>
          <p14:tracePt t="6800" x="5840413" y="2759075"/>
          <p14:tracePt t="6812" x="5840413" y="2786063"/>
          <p14:tracePt t="6825" x="5840413" y="2830513"/>
          <p14:tracePt t="6840" x="5840413" y="2894013"/>
          <p14:tracePt t="6851" x="5840413" y="2955925"/>
          <p14:tracePt t="6862" x="5840413" y="3009900"/>
          <p14:tracePt t="6876" x="5840413" y="3054350"/>
          <p14:tracePt t="6891" x="5840413" y="3098800"/>
          <p14:tracePt t="6908" x="5840413" y="3143250"/>
          <p14:tracePt t="6924" x="5848350" y="3205163"/>
          <p14:tracePt t="6942" x="5848350" y="3241675"/>
          <p14:tracePt t="6958" x="5857875" y="3259138"/>
          <p14:tracePt t="6974" x="5857875" y="3303588"/>
          <p14:tracePt t="6992" x="5867400" y="3330575"/>
          <p14:tracePt t="7009" x="5884863" y="3348038"/>
          <p14:tracePt t="7025" x="5902325" y="3419475"/>
          <p14:tracePt t="7043" x="5911850" y="3446463"/>
          <p14:tracePt t="7058" x="5919788" y="3465513"/>
          <p14:tracePt t="7075" x="5929313" y="3500438"/>
          <p14:tracePt t="7091" x="5956300" y="3544888"/>
          <p14:tracePt t="7108" x="5965825" y="3581400"/>
          <p14:tracePt t="7125" x="5983288" y="3633788"/>
          <p14:tracePt t="7141" x="6018213" y="3768725"/>
          <p14:tracePt t="7158" x="6027738" y="3830638"/>
          <p14:tracePt t="7174" x="6045200" y="3884613"/>
          <p14:tracePt t="7191" x="6062663" y="3965575"/>
          <p14:tracePt t="7211" x="6072188" y="3990975"/>
          <p14:tracePt t="7225" x="6072188" y="4000500"/>
          <p14:tracePt t="7241" x="6072188" y="4037013"/>
          <p14:tracePt t="7258" x="6081713" y="4037013"/>
          <p14:tracePt t="7274" x="6081713" y="4044950"/>
          <p14:tracePt t="7292" x="6089650" y="4062413"/>
          <p14:tracePt t="7309" x="6089650" y="4071938"/>
          <p14:tracePt t="7590" x="6089650" y="4081463"/>
          <p14:tracePt t="7601" x="6089650" y="4089400"/>
          <p14:tracePt t="7614" x="6089650" y="4098925"/>
          <p14:tracePt t="7639" x="6089650" y="4108450"/>
          <p14:tracePt t="7652" x="6081713" y="4108450"/>
          <p14:tracePt t="7716" x="6054725" y="4089400"/>
          <p14:tracePt t="7729" x="6027738" y="4071938"/>
          <p14:tracePt t="7741" x="6000750" y="4054475"/>
          <p14:tracePt t="7754" x="5983288" y="4044950"/>
          <p14:tracePt t="7767" x="5956300" y="4027488"/>
          <p14:tracePt t="7780" x="5938838" y="4017963"/>
          <p14:tracePt t="7793" x="5919788" y="4017963"/>
          <p14:tracePt t="7819" x="5911850" y="4017963"/>
          <p14:tracePt t="7843" x="5902325" y="4027488"/>
          <p14:tracePt t="7869" x="5894388" y="4044950"/>
          <p14:tracePt t="7882" x="5884863" y="4081463"/>
          <p14:tracePt t="7895" x="5875338" y="4116388"/>
          <p14:tracePt t="7909" x="5875338" y="4152900"/>
          <p14:tracePt t="7920" x="5867400" y="4179888"/>
          <p14:tracePt t="7932" x="5867400" y="4205288"/>
          <p14:tracePt t="7946" x="5867400" y="4224338"/>
          <p14:tracePt t="7960" x="5867400" y="4241800"/>
          <p14:tracePt t="7975" x="5867400" y="4251325"/>
          <p14:tracePt t="7991" x="5867400" y="4268788"/>
          <p14:tracePt t="8009" x="5875338" y="4295775"/>
          <p14:tracePt t="8025" x="5875338" y="4303713"/>
          <p14:tracePt t="8042" x="5894388" y="4322763"/>
          <p14:tracePt t="8058" x="5902325" y="4330700"/>
          <p14:tracePt t="8075" x="5919788" y="4340225"/>
          <p14:tracePt t="8092" x="5929313" y="4348163"/>
          <p14:tracePt t="8108" x="5973763" y="4348163"/>
          <p14:tracePt t="8125" x="5983288" y="4348163"/>
          <p14:tracePt t="8141" x="5991225" y="4348163"/>
          <p14:tracePt t="8158" x="6000750" y="4348163"/>
          <p14:tracePt t="8175" x="6010275" y="4348163"/>
          <p14:tracePt t="8191" x="6018213" y="4330700"/>
          <p14:tracePt t="8214" x="6018213" y="4303713"/>
          <p14:tracePt t="8226" x="6018213" y="4276725"/>
          <p14:tracePt t="8241" x="6018213" y="4251325"/>
          <p14:tracePt t="8258" x="6018213" y="4224338"/>
          <p14:tracePt t="8275" x="6018213" y="4187825"/>
          <p14:tracePt t="8291" x="6010275" y="4170363"/>
          <p14:tracePt t="8308" x="6000750" y="4160838"/>
          <p14:tracePt t="8324" x="5983288" y="4133850"/>
          <p14:tracePt t="8342" x="5973763" y="4125913"/>
          <p14:tracePt t="8358" x="5956300" y="4116388"/>
          <p14:tracePt t="8375" x="5929313" y="4098925"/>
          <p14:tracePt t="8392" x="5911850" y="4089400"/>
          <p14:tracePt t="8408" x="5894388" y="4089400"/>
          <p14:tracePt t="8424" x="5875338" y="4089400"/>
          <p14:tracePt t="8443" x="5867400" y="4089400"/>
          <p14:tracePt t="8458" x="5867400" y="4098925"/>
          <p14:tracePt t="8519" x="5857875" y="4116388"/>
          <p14:tracePt t="8531" x="5857875" y="4133850"/>
          <p14:tracePt t="8544" x="5857875" y="4152900"/>
          <p14:tracePt t="8556" x="5857875" y="4170363"/>
          <p14:tracePt t="8569" x="5857875" y="4187825"/>
          <p14:tracePt t="8583" x="5857875" y="4214813"/>
          <p14:tracePt t="8595" x="5857875" y="4232275"/>
          <p14:tracePt t="8609" x="5857875" y="4241800"/>
          <p14:tracePt t="8624" x="5857875" y="4259263"/>
          <p14:tracePt t="8642" x="5857875" y="4276725"/>
          <p14:tracePt t="8660" x="5867400" y="4286250"/>
          <p14:tracePt t="8675" x="5884863" y="4286250"/>
          <p14:tracePt t="8695" x="5894388" y="4286250"/>
          <p14:tracePt t="8710" x="5902325" y="4286250"/>
          <p14:tracePt t="8724" x="5919788" y="4286250"/>
          <p14:tracePt t="8741" x="5929313" y="4286250"/>
          <p14:tracePt t="8758" x="5946775" y="4286250"/>
          <p14:tracePt t="8775" x="5956300" y="4276725"/>
          <p14:tracePt t="8792" x="5965825" y="4276725"/>
          <p14:tracePt t="8808" x="5965825" y="4259263"/>
          <p14:tracePt t="8825" x="5965825" y="4251325"/>
          <p14:tracePt t="8841" x="5965825" y="4241800"/>
          <p14:tracePt t="8858" x="5965825" y="4205288"/>
          <p14:tracePt t="8877" x="5965825" y="4179888"/>
          <p14:tracePt t="8892" x="5956300" y="4152900"/>
          <p14:tracePt t="8908" x="5929313" y="4116388"/>
          <p14:tracePt t="8926" x="5911850" y="4098925"/>
          <p14:tracePt t="8941" x="5875338" y="4081463"/>
          <p14:tracePt t="8958" x="5857875" y="4071938"/>
          <p14:tracePt t="8975" x="5840413" y="4062413"/>
          <p14:tracePt t="8992" x="5822950" y="4062413"/>
          <p14:tracePt t="9009" x="5813425" y="4062413"/>
          <p14:tracePt t="9027" x="5803900" y="4071938"/>
          <p14:tracePt t="9054" x="5795963" y="4089400"/>
          <p14:tracePt t="9066" x="5786438" y="4125913"/>
          <p14:tracePt t="9080" x="5786438" y="4152900"/>
          <p14:tracePt t="9093" x="5786438" y="4187825"/>
          <p14:tracePt t="9108" x="5786438" y="4214813"/>
          <p14:tracePt t="9125" x="5786438" y="4232275"/>
          <p14:tracePt t="9141" x="5786438" y="4259263"/>
          <p14:tracePt t="9158" x="5786438" y="4286250"/>
          <p14:tracePt t="9175" x="5803900" y="4295775"/>
          <p14:tracePt t="9192" x="5822950" y="4303713"/>
          <p14:tracePt t="9208" x="5848350" y="4303713"/>
          <p14:tracePt t="9225" x="5894388" y="4303713"/>
          <p14:tracePt t="9241" x="5956300" y="4295775"/>
          <p14:tracePt t="9259" x="5991225" y="4276725"/>
          <p14:tracePt t="9275" x="6018213" y="4251325"/>
          <p14:tracePt t="9292" x="6062663" y="4187825"/>
          <p14:tracePt t="9309" x="6072188" y="4152900"/>
          <p14:tracePt t="9325" x="6081713" y="4125913"/>
          <p14:tracePt t="9342" x="6081713" y="4089400"/>
          <p14:tracePt t="9359" x="6081713" y="4071938"/>
          <p14:tracePt t="9375" x="6072188" y="4062413"/>
          <p14:tracePt t="9391" x="6054725" y="4044950"/>
          <p14:tracePt t="9408" x="6010275" y="4017963"/>
          <p14:tracePt t="9425" x="5983288" y="4017963"/>
          <p14:tracePt t="9441" x="5965825" y="4017963"/>
          <p14:tracePt t="9458" x="5938838" y="4017963"/>
          <p14:tracePt t="9475" x="5929313" y="4017963"/>
          <p14:tracePt t="9491" x="5919788" y="4017963"/>
          <p14:tracePt t="9537" x="5919788" y="4044950"/>
          <p14:tracePt t="9550" x="5911850" y="4071938"/>
          <p14:tracePt t="9563" x="5902325" y="4098925"/>
          <p14:tracePt t="9576" x="5902325" y="4116388"/>
          <p14:tracePt t="9592" x="5902325" y="4133850"/>
          <p14:tracePt t="9608" x="5902325" y="4143375"/>
          <p14:tracePt t="9628" x="5911850" y="4143375"/>
          <p14:tracePt t="9907" x="5919788" y="4143375"/>
          <p14:tracePt t="9920" x="5938838" y="4143375"/>
          <p14:tracePt t="9932" x="5956300" y="4152900"/>
          <p14:tracePt t="9945" x="5965825" y="4152900"/>
          <p14:tracePt t="9958" x="5973763" y="4160838"/>
          <p14:tracePt t="9974" x="5983288" y="4160838"/>
          <p14:tracePt t="9991" x="5991225" y="4160838"/>
          <p14:tracePt t="10009" x="6000750" y="4170363"/>
          <p14:tracePt t="10034" x="6000750" y="4187825"/>
          <p14:tracePt t="10046" x="6000750" y="4197350"/>
          <p14:tracePt t="10060" x="6000750" y="4205288"/>
          <p14:tracePt t="10075" x="6010275" y="4224338"/>
          <p14:tracePt t="10091" x="6010275" y="4241800"/>
          <p14:tracePt t="10108" x="6010275" y="4268788"/>
          <p14:tracePt t="10125" x="6010275" y="4286250"/>
          <p14:tracePt t="10141" x="6010275" y="4303713"/>
          <p14:tracePt t="10158" x="6010275" y="4313238"/>
          <p14:tracePt t="10175" x="5983288" y="4313238"/>
          <p14:tracePt t="10213" x="5973763" y="4313238"/>
          <p14:tracePt t="10225" x="5965825" y="4313238"/>
          <p14:tracePt t="10238" x="5956300" y="4313238"/>
          <p14:tracePt t="10252" x="5938838" y="4295775"/>
          <p14:tracePt t="10263" x="5911850" y="4251325"/>
          <p14:tracePt t="10277" x="5902325" y="4214813"/>
          <p14:tracePt t="10291" x="5894388" y="4160838"/>
          <p14:tracePt t="10308" x="5884863" y="4125913"/>
          <p14:tracePt t="10325" x="5884863" y="4062413"/>
          <p14:tracePt t="10342" x="5884863" y="4054475"/>
          <p14:tracePt t="10358" x="5884863" y="4044950"/>
          <p14:tracePt t="10375" x="5902325" y="4027488"/>
          <p14:tracePt t="10392" x="5911850" y="4017963"/>
          <p14:tracePt t="10408" x="5929313" y="4010025"/>
          <p14:tracePt t="10425" x="5983288" y="4010025"/>
          <p14:tracePt t="10442" x="6000750" y="4010025"/>
          <p14:tracePt t="10458" x="6018213" y="4010025"/>
          <p14:tracePt t="10475" x="6045200" y="4010025"/>
          <p14:tracePt t="10492" x="6072188" y="4027488"/>
          <p14:tracePt t="10509" x="6081713" y="4037013"/>
          <p14:tracePt t="10525" x="6089650" y="4054475"/>
          <p14:tracePt t="10541" x="6099175" y="4098925"/>
          <p14:tracePt t="10558" x="6099175" y="4116388"/>
          <p14:tracePt t="10575" x="6099175" y="4143375"/>
          <p14:tracePt t="10592" x="6099175" y="4160838"/>
          <p14:tracePt t="10609" x="6099175" y="4170363"/>
          <p14:tracePt t="11506" x="6099175" y="4179888"/>
          <p14:tracePt t="11628" x="6099175" y="4187825"/>
          <p14:tracePt t="11652" x="6099175" y="4197350"/>
          <p14:tracePt t="11667" x="6099175" y="4205288"/>
          <p14:tracePt t="11678" x="6099175" y="4214813"/>
          <p14:tracePt t="11689" x="6099175" y="4224338"/>
          <p14:tracePt t="11701" x="6089650" y="4251325"/>
          <p14:tracePt t="11717" x="6089650" y="4259263"/>
          <p14:tracePt t="11728" x="6081713" y="4268788"/>
          <p14:tracePt t="11742" x="6081713" y="4276725"/>
          <p14:tracePt t="11758" x="6081713" y="4286250"/>
          <p14:tracePt t="11775" x="6081713" y="4295775"/>
          <p14:tracePt t="11793" x="6081713" y="4303713"/>
          <p14:tracePt t="12148" x="6081713" y="4330700"/>
          <p14:tracePt t="12160" x="6081713" y="4348163"/>
          <p14:tracePt t="12174" x="6072188" y="4384675"/>
          <p14:tracePt t="12187" x="6062663" y="4411663"/>
          <p14:tracePt t="12199" x="6062663" y="4446588"/>
          <p14:tracePt t="12212" x="6054725" y="4473575"/>
          <p14:tracePt t="12225" x="6054725" y="4500563"/>
          <p14:tracePt t="12241" x="6054725" y="4518025"/>
          <p14:tracePt t="12257" x="6054725" y="4537075"/>
          <p14:tracePt t="12275" x="6054725" y="4572000"/>
          <p14:tracePt t="12292" x="6054725" y="4581525"/>
          <p14:tracePt t="12308" x="6054725" y="4598988"/>
          <p14:tracePt t="12325" x="6054725" y="4625975"/>
          <p14:tracePt t="12341" x="6062663" y="4643438"/>
          <p14:tracePt t="12358" x="6062663" y="4652963"/>
          <p14:tracePt t="12375" x="6072188" y="4670425"/>
          <p14:tracePt t="12392" x="6081713" y="4670425"/>
          <p14:tracePt t="12408" x="6081713" y="4679950"/>
          <p14:tracePt t="12425" x="6089650" y="4697413"/>
          <p14:tracePt t="12442" x="6099175" y="4705350"/>
          <p14:tracePt t="12458" x="6108700" y="4705350"/>
          <p14:tracePt t="12475" x="6116638" y="4724400"/>
          <p14:tracePt t="12493" x="6116638" y="4732338"/>
          <p14:tracePt t="12508" x="6126163" y="4732338"/>
          <p14:tracePt t="12525" x="6134100" y="4751388"/>
          <p14:tracePt t="12541" x="6153150" y="4768850"/>
          <p14:tracePt t="12558" x="6170613" y="4786313"/>
          <p14:tracePt t="12575" x="6180138" y="4803775"/>
          <p14:tracePt t="12592" x="6197600" y="4830763"/>
          <p14:tracePt t="12609" x="6215063" y="4840288"/>
          <p14:tracePt t="12625" x="6224588" y="4857750"/>
          <p14:tracePt t="12641" x="6251575" y="4884738"/>
          <p14:tracePt t="12659" x="6259513" y="4884738"/>
          <p14:tracePt t="12675" x="6259513" y="4894263"/>
          <p14:tracePt t="12691" x="6269038" y="4894263"/>
          <p14:tracePt t="12709" x="6269038" y="4902200"/>
          <p14:tracePt t="13077" x="6286500" y="4919663"/>
          <p14:tracePt t="13092" x="6296025" y="4929188"/>
          <p14:tracePt t="13104" x="6313488" y="4956175"/>
          <p14:tracePt t="13116" x="6330950" y="4983163"/>
          <p14:tracePt t="13128" x="6348413" y="5000625"/>
          <p14:tracePt t="13142" x="6367463" y="5018088"/>
          <p14:tracePt t="13158" x="6384925" y="5062538"/>
          <p14:tracePt t="13175" x="6402388" y="5089525"/>
          <p14:tracePt t="13191" x="6429375" y="5143500"/>
          <p14:tracePt t="13208" x="6446838" y="5160963"/>
          <p14:tracePt t="13225" x="6456363" y="5180013"/>
          <p14:tracePt t="13241" x="6483350" y="5224463"/>
          <p14:tracePt t="13258" x="6491288" y="5232400"/>
          <p14:tracePt t="13285" x="6491288" y="5241925"/>
          <p14:tracePt t="13296" x="6491288" y="5251450"/>
          <p14:tracePt t="13703" x="6491288" y="5259388"/>
          <p14:tracePt t="13715" x="6500813" y="5268913"/>
          <p14:tracePt t="13728" x="6510338" y="5276850"/>
          <p14:tracePt t="13740" x="6510338" y="5295900"/>
          <p14:tracePt t="13752" x="6510338" y="5303838"/>
          <p14:tracePt t="13780" x="6518275" y="5303838"/>
          <p14:tracePt t="13792" x="6518275" y="5322888"/>
          <p14:tracePt t="14313" x="6537325" y="5330825"/>
          <p14:tracePt t="14325" x="6545263" y="5348288"/>
          <p14:tracePt t="14339" x="6562725" y="5367338"/>
          <p14:tracePt t="14351" x="6572250" y="5384800"/>
          <p14:tracePt t="14365" x="6589713" y="5402263"/>
          <p14:tracePt t="14377" x="6599238" y="5429250"/>
          <p14:tracePt t="14392" x="6616700" y="5465763"/>
          <p14:tracePt t="14408" x="6634163" y="5491163"/>
          <p14:tracePt t="14425" x="6653213" y="5562600"/>
          <p14:tracePt t="14442" x="6661150" y="5589588"/>
          <p14:tracePt t="14458" x="6670675" y="5599113"/>
          <p14:tracePt t="14475" x="6670675" y="5616575"/>
          <p14:tracePt t="14493" x="6670675" y="5626100"/>
          <p14:tracePt t="14508" x="6661150" y="5626100"/>
          <p14:tracePt t="14570" x="6643688" y="5626100"/>
          <p14:tracePt t="14582" x="6616700" y="5626100"/>
          <p14:tracePt t="14593" x="6581775" y="5626100"/>
          <p14:tracePt t="14608" x="6545263" y="5608638"/>
          <p14:tracePt t="14620" x="6510338" y="5581650"/>
          <p14:tracePt t="14632" x="6491288" y="5562600"/>
          <p14:tracePt t="14645" x="6465888" y="5527675"/>
          <p14:tracePt t="14659" x="6438900" y="5491163"/>
          <p14:tracePt t="14675" x="6411913" y="5456238"/>
          <p14:tracePt t="14692" x="6384925" y="5411788"/>
          <p14:tracePt t="14692" x="6375400" y="5394325"/>
          <p14:tracePt t="14710" x="6367463" y="5375275"/>
          <p14:tracePt t="14725" x="6357938" y="5367338"/>
          <p14:tracePt t="14741" x="6357938" y="5348288"/>
          <p14:tracePt t="14758" x="6348413" y="5322888"/>
          <p14:tracePt t="14775" x="6340475" y="5313363"/>
          <p14:tracePt t="14791" x="6340475" y="5295900"/>
          <p14:tracePt t="14810" x="6340475" y="5286375"/>
          <p14:tracePt t="15345" x="6340475" y="5268913"/>
          <p14:tracePt t="15357" x="6340475" y="5259388"/>
          <p14:tracePt t="15383" x="6340475" y="5251450"/>
          <p14:tracePt t="15396" x="6348413" y="5251450"/>
          <p14:tracePt t="15497" x="6357938" y="5251450"/>
          <p14:tracePt t="15525" x="6367463" y="5251450"/>
          <p14:tracePt t="15535" x="6384925" y="5251450"/>
          <p14:tracePt t="15562" x="6394450" y="5251450"/>
          <p14:tracePt t="15587" x="6402388" y="5259388"/>
          <p14:tracePt t="15599" x="6411913" y="5259388"/>
          <p14:tracePt t="15612" x="6411913" y="5268913"/>
          <p14:tracePt t="15626" x="6419850" y="5268913"/>
          <p14:tracePt t="15639" x="6429375" y="5286375"/>
          <p14:tracePt t="16033" x="6438900" y="5295900"/>
          <p14:tracePt t="16047" x="6438900" y="5303838"/>
          <p14:tracePt t="16059" x="6446838" y="5313363"/>
          <p14:tracePt t="16071" x="6456363" y="5322888"/>
          <p14:tracePt t="16085" x="6456363" y="5340350"/>
          <p14:tracePt t="16098" x="6456363" y="5348288"/>
          <p14:tracePt t="16125" x="6456363" y="5357813"/>
          <p14:tracePt t="16141" x="6465888" y="5367338"/>
          <p14:tracePt t="16158" x="6465888" y="5384800"/>
          <p14:tracePt t="16175" x="6465888" y="5394325"/>
          <p14:tracePt t="16192" x="6465888" y="5402263"/>
          <p14:tracePt t="16212" x="6465888" y="5411788"/>
          <p14:tracePt t="16226" x="6473825" y="5411788"/>
          <p14:tracePt t="16241" x="6473825" y="5419725"/>
          <p14:tracePt t="16258" x="6473825" y="5429250"/>
          <p14:tracePt t="16276" x="6473825" y="5438775"/>
          <p14:tracePt t="16292" x="6473825" y="5446713"/>
          <p14:tracePt t="16308" x="6473825" y="5465763"/>
          <p14:tracePt t="16326" x="6473825" y="5473700"/>
          <p14:tracePt t="16342" x="6483350" y="5483225"/>
          <p14:tracePt t="16358" x="6483350" y="5518150"/>
          <p14:tracePt t="16376" x="6483350" y="5527675"/>
          <p14:tracePt t="16391" x="6491288" y="5545138"/>
          <p14:tracePt t="16408" x="6491288" y="5562600"/>
          <p14:tracePt t="16425" x="6491288" y="5572125"/>
          <p14:tracePt t="16442" x="6491288" y="5589588"/>
          <p14:tracePt t="16458" x="6491288" y="5599113"/>
          <p14:tracePt t="16479" x="6491288" y="5608638"/>
          <p14:tracePt t="16492" x="6500813" y="5608638"/>
          <p14:tracePt t="16508" x="6500813" y="5626100"/>
          <p14:tracePt t="16525" x="6500813" y="5634038"/>
          <p14:tracePt t="16542" x="6510338" y="5653088"/>
          <p14:tracePt t="16558" x="6518275" y="5661025"/>
          <p14:tracePt t="16580" x="6518275" y="5670550"/>
          <p14:tracePt t="16592" x="6518275" y="5680075"/>
        </p14:tracePtLst>
      </p14:laserTraceLst>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Times New Roman" panose="02020603050405020304" pitchFamily="18" charset="0"/>
                <a:cs typeface="Times New Roman" panose="02020603050405020304" pitchFamily="18" charset="0"/>
              </a:rPr>
              <a:t>Functions of </a:t>
            </a:r>
            <a:r>
              <a:rPr lang="en-US" dirty="0" err="1">
                <a:solidFill>
                  <a:srgbClr val="C00000"/>
                </a:solidFill>
                <a:latin typeface="Times New Roman" panose="02020603050405020304" pitchFamily="18" charset="0"/>
                <a:cs typeface="Times New Roman" panose="02020603050405020304" pitchFamily="18" charset="0"/>
              </a:rPr>
              <a:t>Corticorubrospinal</a:t>
            </a:r>
            <a:r>
              <a:rPr lang="en-US" dirty="0">
                <a:solidFill>
                  <a:srgbClr val="C00000"/>
                </a:solidFill>
                <a:latin typeface="Times New Roman" panose="02020603050405020304" pitchFamily="18" charset="0"/>
                <a:cs typeface="Times New Roman" panose="02020603050405020304" pitchFamily="18" charset="0"/>
              </a:rPr>
              <a:t> tract</a:t>
            </a:r>
          </a:p>
        </p:txBody>
      </p:sp>
      <p:sp>
        <p:nvSpPr>
          <p:cNvPr id="3" name="Content Placeholder 2"/>
          <p:cNvSpPr>
            <a:spLocks noGrp="1"/>
          </p:cNvSpPr>
          <p:nvPr>
            <p:ph idx="1"/>
          </p:nvPr>
        </p:nvSpPr>
        <p:spPr/>
        <p:txBody>
          <a:bodyPr>
            <a:normAutofit/>
          </a:bodyPr>
          <a:lstStyle/>
          <a:p>
            <a:pPr marL="269875" lvl="1" indent="-269875">
              <a:spcBef>
                <a:spcPct val="20000"/>
              </a:spcBef>
              <a:buSzPct val="100000"/>
              <a:buFont typeface="Wingdings 2" pitchFamily="18" charset="2"/>
              <a:buChar char="õ"/>
              <a:defRPr/>
            </a:pPr>
            <a:r>
              <a:rPr lang="en-AU" altLang="en-US" sz="2800" dirty="0">
                <a:solidFill>
                  <a:srgbClr val="002060"/>
                </a:solidFill>
                <a:latin typeface="Times New Roman" panose="02020603050405020304" pitchFamily="18" charset="0"/>
                <a:cs typeface="Times New Roman" panose="02020603050405020304" pitchFamily="18" charset="0"/>
              </a:rPr>
              <a:t>It has a representation of all the muscles of the body, as is true of the motor cortex. </a:t>
            </a:r>
          </a:p>
          <a:p>
            <a:pPr marL="269875" lvl="1" indent="0">
              <a:spcBef>
                <a:spcPct val="20000"/>
              </a:spcBef>
              <a:buSzPct val="100000"/>
              <a:buNone/>
              <a:defRPr/>
            </a:pPr>
            <a:endParaRPr lang="en-AU" altLang="en-US" dirty="0">
              <a:solidFill>
                <a:srgbClr val="002060"/>
              </a:solidFill>
              <a:latin typeface="Times New Roman" panose="02020603050405020304" pitchFamily="18" charset="0"/>
              <a:cs typeface="Times New Roman" panose="02020603050405020304" pitchFamily="18" charset="0"/>
            </a:endParaRPr>
          </a:p>
          <a:p>
            <a:pPr marL="269875" lvl="1" indent="0">
              <a:spcBef>
                <a:spcPct val="20000"/>
              </a:spcBef>
              <a:buSzPct val="100000"/>
              <a:buNone/>
              <a:defRPr/>
            </a:pPr>
            <a:r>
              <a:rPr lang="en-AU" altLang="en-US" sz="2800" dirty="0">
                <a:solidFill>
                  <a:srgbClr val="002060"/>
                </a:solidFill>
                <a:latin typeface="Times New Roman" panose="02020603050405020304" pitchFamily="18" charset="0"/>
                <a:cs typeface="Times New Roman" panose="02020603050405020304" pitchFamily="18" charset="0"/>
              </a:rPr>
              <a:t>The representation of the different muscles is far less developed than in the motor cortex (it is relatively small in human beings)</a:t>
            </a:r>
          </a:p>
          <a:p>
            <a:pPr marL="269875" lvl="1" indent="0">
              <a:spcBef>
                <a:spcPct val="20000"/>
              </a:spcBef>
              <a:buSzPct val="100000"/>
              <a:buNone/>
              <a:defRPr/>
            </a:pPr>
            <a:endParaRPr lang="en-AU" altLang="en-US" dirty="0">
              <a:solidFill>
                <a:srgbClr val="002060"/>
              </a:solidFill>
              <a:latin typeface="Times New Roman" panose="02020603050405020304" pitchFamily="18" charset="0"/>
              <a:cs typeface="Times New Roman" panose="02020603050405020304" pitchFamily="18" charset="0"/>
            </a:endParaRPr>
          </a:p>
          <a:p>
            <a:pPr marL="269875" lvl="1" indent="-269875">
              <a:spcBef>
                <a:spcPct val="20000"/>
              </a:spcBef>
              <a:buSzPct val="100000"/>
              <a:buFont typeface="Wingdings 2" pitchFamily="18" charset="2"/>
              <a:buChar char="õ"/>
              <a:defRPr/>
            </a:pPr>
            <a:r>
              <a:rPr lang="en-AU" altLang="en-US" sz="2800" dirty="0">
                <a:solidFill>
                  <a:srgbClr val="002060"/>
                </a:solidFill>
                <a:latin typeface="Times New Roman" panose="02020603050405020304" pitchFamily="18" charset="0"/>
                <a:cs typeface="Times New Roman" panose="02020603050405020304" pitchFamily="18" charset="0"/>
              </a:rPr>
              <a:t>The </a:t>
            </a:r>
            <a:r>
              <a:rPr lang="en-AU" altLang="en-US" sz="2800" dirty="0" err="1">
                <a:solidFill>
                  <a:srgbClr val="002060"/>
                </a:solidFill>
                <a:latin typeface="Times New Roman" panose="02020603050405020304" pitchFamily="18" charset="0"/>
                <a:cs typeface="Times New Roman" panose="02020603050405020304" pitchFamily="18" charset="0"/>
              </a:rPr>
              <a:t>corticorubrospinal</a:t>
            </a:r>
            <a:r>
              <a:rPr lang="en-AU" altLang="en-US" sz="2800" dirty="0">
                <a:solidFill>
                  <a:srgbClr val="002060"/>
                </a:solidFill>
                <a:latin typeface="Times New Roman" panose="02020603050405020304" pitchFamily="18" charset="0"/>
                <a:cs typeface="Times New Roman" panose="02020603050405020304" pitchFamily="18" charset="0"/>
              </a:rPr>
              <a:t> pathway serves as an accessory route for transmission of signals from the motor cortex to the spinal cord.</a:t>
            </a:r>
          </a:p>
          <a:p>
            <a:pPr marL="269875" lvl="1" indent="-269875">
              <a:spcBef>
                <a:spcPct val="20000"/>
              </a:spcBef>
              <a:buSzPct val="100000"/>
              <a:buFont typeface="Wingdings 2" pitchFamily="18" charset="2"/>
              <a:buChar char="õ"/>
              <a:defRPr/>
            </a:pPr>
            <a:endParaRPr lang="en-AU" altLang="en-US" sz="2800"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endParaRPr>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id="{862C24D9-8EB5-4874-9458-447083C0D2D8}"/>
              </a:ext>
            </a:extLst>
          </p:cNvPr>
          <p:cNvSpPr>
            <a:spLocks noGrp="1"/>
          </p:cNvSpPr>
          <p:nvPr>
            <p:ph type="sldNum" sz="quarter" idx="12"/>
          </p:nvPr>
        </p:nvSpPr>
        <p:spPr/>
        <p:txBody>
          <a:bodyPr/>
          <a:lstStyle/>
          <a:p>
            <a:fld id="{9E8A7AF6-A3A2-42DC-95DB-7EF232291C8F}" type="slidenum">
              <a:rPr lang="en-US" smtClean="0"/>
              <a:t>39</a:t>
            </a:fld>
            <a:endParaRPr lang="en-US"/>
          </a:p>
        </p:txBody>
      </p:sp>
    </p:spTree>
    <p:extLst>
      <p:ext uri="{BB962C8B-B14F-4D97-AF65-F5344CB8AC3E}">
        <p14:creationId xmlns:p14="http://schemas.microsoft.com/office/powerpoint/2010/main" val="1942214797"/>
      </p:ext>
    </p:extLst>
  </p:cSld>
  <p:clrMapOvr>
    <a:masterClrMapping/>
  </p:clrMapOvr>
  <mc:AlternateContent xmlns:mc="http://schemas.openxmlformats.org/markup-compatibility/2006" xmlns:p14="http://schemas.microsoft.com/office/powerpoint/2010/main">
    <mc:Choice Requires="p14">
      <p:transition spd="slow" p14:dur="2000" advTm="101199"/>
    </mc:Choice>
    <mc:Fallback xmlns="">
      <p:transition spd="slow" advTm="10119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Times New Roman" panose="02020603050405020304" pitchFamily="18" charset="0"/>
                <a:cs typeface="Times New Roman" panose="02020603050405020304" pitchFamily="18" charset="0"/>
              </a:rPr>
              <a:t>Motor Cortex</a:t>
            </a:r>
          </a:p>
        </p:txBody>
      </p:sp>
      <p:sp>
        <p:nvSpPr>
          <p:cNvPr id="3" name="Content Placeholder 2"/>
          <p:cNvSpPr>
            <a:spLocks noGrp="1"/>
          </p:cNvSpPr>
          <p:nvPr>
            <p:ph idx="1"/>
          </p:nvPr>
        </p:nvSpPr>
        <p:spPr/>
        <p:txBody>
          <a:bodyPr/>
          <a:lstStyle/>
          <a:p>
            <a:r>
              <a:rPr lang="en-US" dirty="0">
                <a:solidFill>
                  <a:schemeClr val="accent5">
                    <a:lumMod val="50000"/>
                  </a:schemeClr>
                </a:solidFill>
                <a:latin typeface="Times New Roman" panose="02020603050405020304" pitchFamily="18" charset="0"/>
                <a:cs typeface="Times New Roman" panose="02020603050405020304" pitchFamily="18" charset="0"/>
              </a:rPr>
              <a:t>Anterior to the central cortical sulcus, occupying approximately the posterior one third of the frontal lobes,</a:t>
            </a:r>
          </a:p>
          <a:p>
            <a:endParaRPr lang="en-US" dirty="0">
              <a:solidFill>
                <a:schemeClr val="accent5">
                  <a:lumMod val="50000"/>
                </a:schemeClr>
              </a:solidFill>
              <a:latin typeface="Times New Roman" panose="02020603050405020304" pitchFamily="18" charset="0"/>
              <a:cs typeface="Times New Roman" panose="02020603050405020304" pitchFamily="18" charset="0"/>
            </a:endParaRPr>
          </a:p>
          <a:p>
            <a:pPr marL="0" indent="0">
              <a:buNone/>
            </a:pPr>
            <a:r>
              <a:rPr lang="en-US" dirty="0">
                <a:solidFill>
                  <a:schemeClr val="accent5">
                    <a:lumMod val="50000"/>
                  </a:schemeClr>
                </a:solidFill>
                <a:latin typeface="Times New Roman" panose="02020603050405020304" pitchFamily="18" charset="0"/>
                <a:cs typeface="Times New Roman" panose="02020603050405020304" pitchFamily="18" charset="0"/>
              </a:rPr>
              <a:t>It divided in to 3 Areas:</a:t>
            </a:r>
          </a:p>
          <a:p>
            <a:pPr algn="just">
              <a:buFontTx/>
              <a:buAutoNum type="arabicParenR"/>
            </a:pPr>
            <a:r>
              <a:rPr lang="en-US" altLang="ar-IQ" sz="3200" dirty="0">
                <a:solidFill>
                  <a:srgbClr val="C00000"/>
                </a:solidFill>
                <a:latin typeface="Times New Roman" panose="02020603050405020304" pitchFamily="18" charset="0"/>
                <a:cs typeface="Times New Roman" panose="02020603050405020304" pitchFamily="18" charset="0"/>
              </a:rPr>
              <a:t>primary motor cortex</a:t>
            </a:r>
          </a:p>
          <a:p>
            <a:pPr algn="just">
              <a:buFontTx/>
              <a:buAutoNum type="arabicParenR"/>
            </a:pPr>
            <a:r>
              <a:rPr lang="en-US" altLang="ar-IQ" sz="3200" dirty="0">
                <a:solidFill>
                  <a:srgbClr val="C00000"/>
                </a:solidFill>
                <a:latin typeface="Times New Roman" panose="02020603050405020304" pitchFamily="18" charset="0"/>
                <a:cs typeface="Times New Roman" panose="02020603050405020304" pitchFamily="18" charset="0"/>
              </a:rPr>
              <a:t>premotor area</a:t>
            </a:r>
          </a:p>
          <a:p>
            <a:pPr algn="just">
              <a:buFontTx/>
              <a:buAutoNum type="arabicParenR"/>
            </a:pPr>
            <a:r>
              <a:rPr lang="en-US" altLang="ar-IQ" sz="3200" dirty="0">
                <a:solidFill>
                  <a:srgbClr val="C00000"/>
                </a:solidFill>
                <a:latin typeface="Times New Roman" panose="02020603050405020304" pitchFamily="18" charset="0"/>
                <a:cs typeface="Times New Roman" panose="02020603050405020304" pitchFamily="18" charset="0"/>
              </a:rPr>
              <a:t>supplementary motor area</a:t>
            </a:r>
          </a:p>
          <a:p>
            <a:pPr marL="0" indent="0">
              <a:buNone/>
            </a:pPr>
            <a:endParaRPr lang="en-US" sz="3200" dirty="0">
              <a:latin typeface="Times New Roman" panose="02020603050405020304" pitchFamily="18" charset="0"/>
              <a:cs typeface="Times New Roman" panose="02020603050405020304" pitchFamily="18" charset="0"/>
            </a:endParaRPr>
          </a:p>
          <a:p>
            <a:endParaRPr lang="en-US" dirty="0"/>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id="{B26C3D3B-5E69-4D01-AFF3-9C032F70714E}"/>
              </a:ext>
            </a:extLst>
          </p:cNvPr>
          <p:cNvSpPr>
            <a:spLocks noGrp="1"/>
          </p:cNvSpPr>
          <p:nvPr>
            <p:ph type="sldNum" sz="quarter" idx="12"/>
          </p:nvPr>
        </p:nvSpPr>
        <p:spPr/>
        <p:txBody>
          <a:bodyPr/>
          <a:lstStyle/>
          <a:p>
            <a:fld id="{9E8A7AF6-A3A2-42DC-95DB-7EF232291C8F}" type="slidenum">
              <a:rPr lang="en-US" smtClean="0"/>
              <a:t>4</a:t>
            </a:fld>
            <a:endParaRPr lang="en-US"/>
          </a:p>
        </p:txBody>
      </p:sp>
    </p:spTree>
    <p:extLst>
      <p:ext uri="{BB962C8B-B14F-4D97-AF65-F5344CB8AC3E}">
        <p14:creationId xmlns:p14="http://schemas.microsoft.com/office/powerpoint/2010/main" val="2957610494"/>
      </p:ext>
    </p:extLst>
  </p:cSld>
  <p:clrMapOvr>
    <a:masterClrMapping/>
  </p:clrMapOvr>
  <mc:AlternateContent xmlns:mc="http://schemas.openxmlformats.org/markup-compatibility/2006" xmlns:p14="http://schemas.microsoft.com/office/powerpoint/2010/main">
    <mc:Choice Requires="p14">
      <p:transition spd="slow" p14:dur="2000" advTm="28214"/>
    </mc:Choice>
    <mc:Fallback xmlns="">
      <p:transition spd="slow" advTm="28214"/>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0069" y="1915777"/>
            <a:ext cx="8511862" cy="4351338"/>
          </a:xfrm>
        </p:spPr>
        <p:txBody>
          <a:bodyPr/>
          <a:lstStyle/>
          <a:p>
            <a:pPr marL="228600" lvl="1">
              <a:spcBef>
                <a:spcPts val="1000"/>
              </a:spcBef>
            </a:pPr>
            <a:r>
              <a:rPr lang="en-AU" altLang="en-US" sz="2800" dirty="0">
                <a:solidFill>
                  <a:srgbClr val="002060"/>
                </a:solidFill>
                <a:latin typeface="Times New Roman" panose="02020603050405020304" pitchFamily="18" charset="0"/>
                <a:cs typeface="Times New Roman" panose="02020603050405020304" pitchFamily="18" charset="0"/>
              </a:rPr>
              <a:t>When the </a:t>
            </a:r>
            <a:r>
              <a:rPr lang="en-AU" altLang="en-US" sz="2800" dirty="0" err="1">
                <a:solidFill>
                  <a:srgbClr val="002060"/>
                </a:solidFill>
                <a:latin typeface="Times New Roman" panose="02020603050405020304" pitchFamily="18" charset="0"/>
                <a:cs typeface="Times New Roman" panose="02020603050405020304" pitchFamily="18" charset="0"/>
              </a:rPr>
              <a:t>corticospinal</a:t>
            </a:r>
            <a:r>
              <a:rPr lang="en-AU" altLang="en-US" sz="2800" dirty="0">
                <a:solidFill>
                  <a:srgbClr val="002060"/>
                </a:solidFill>
                <a:latin typeface="Times New Roman" panose="02020603050405020304" pitchFamily="18" charset="0"/>
                <a:cs typeface="Times New Roman" panose="02020603050405020304" pitchFamily="18" charset="0"/>
              </a:rPr>
              <a:t> </a:t>
            </a:r>
            <a:r>
              <a:rPr lang="en-AU" altLang="en-US" sz="2800" dirty="0" err="1">
                <a:solidFill>
                  <a:srgbClr val="002060"/>
                </a:solidFill>
                <a:latin typeface="Times New Roman" panose="02020603050405020304" pitchFamily="18" charset="0"/>
                <a:cs typeface="Times New Roman" panose="02020603050405020304" pitchFamily="18" charset="0"/>
              </a:rPr>
              <a:t>fibers</a:t>
            </a:r>
            <a:r>
              <a:rPr lang="en-AU" altLang="en-US" sz="2800" dirty="0">
                <a:solidFill>
                  <a:srgbClr val="002060"/>
                </a:solidFill>
                <a:latin typeface="Times New Roman" panose="02020603050405020304" pitchFamily="18" charset="0"/>
                <a:cs typeface="Times New Roman" panose="02020603050405020304" pitchFamily="18" charset="0"/>
              </a:rPr>
              <a:t> are destroyed but the </a:t>
            </a:r>
            <a:r>
              <a:rPr lang="en-AU" altLang="en-US" sz="2800" dirty="0" err="1">
                <a:solidFill>
                  <a:srgbClr val="002060"/>
                </a:solidFill>
                <a:latin typeface="Times New Roman" panose="02020603050405020304" pitchFamily="18" charset="0"/>
                <a:cs typeface="Times New Roman" panose="02020603050405020304" pitchFamily="18" charset="0"/>
              </a:rPr>
              <a:t>corticorubrospinal</a:t>
            </a:r>
            <a:r>
              <a:rPr lang="en-AU" altLang="en-US" sz="2800" dirty="0">
                <a:solidFill>
                  <a:srgbClr val="002060"/>
                </a:solidFill>
                <a:latin typeface="Times New Roman" panose="02020603050405020304" pitchFamily="18" charset="0"/>
                <a:cs typeface="Times New Roman" panose="02020603050405020304" pitchFamily="18" charset="0"/>
              </a:rPr>
              <a:t> pathway is intact,</a:t>
            </a:r>
          </a:p>
          <a:p>
            <a:pPr marL="0" lvl="1" indent="0">
              <a:spcBef>
                <a:spcPts val="1000"/>
              </a:spcBef>
              <a:buNone/>
            </a:pPr>
            <a:r>
              <a:rPr lang="en-AU" altLang="en-US" sz="2800" dirty="0">
                <a:solidFill>
                  <a:srgbClr val="002060"/>
                </a:solidFill>
                <a:latin typeface="Times New Roman" panose="02020603050405020304" pitchFamily="18" charset="0"/>
                <a:cs typeface="Times New Roman" panose="02020603050405020304" pitchFamily="18" charset="0"/>
              </a:rPr>
              <a:t>  discrete movements can still occur, except that the  </a:t>
            </a:r>
          </a:p>
          <a:p>
            <a:pPr marL="0" lvl="1" indent="0">
              <a:spcBef>
                <a:spcPts val="1000"/>
              </a:spcBef>
              <a:buNone/>
            </a:pPr>
            <a:r>
              <a:rPr lang="en-AU" altLang="en-US" sz="2800" dirty="0">
                <a:solidFill>
                  <a:srgbClr val="002060"/>
                </a:solidFill>
                <a:latin typeface="Times New Roman" panose="02020603050405020304" pitchFamily="18" charset="0"/>
                <a:cs typeface="Times New Roman" panose="02020603050405020304" pitchFamily="18" charset="0"/>
              </a:rPr>
              <a:t>  movements for fine control of the fingers and hands</a:t>
            </a:r>
          </a:p>
          <a:p>
            <a:pPr marL="0" lvl="1" indent="0">
              <a:spcBef>
                <a:spcPts val="1000"/>
              </a:spcBef>
              <a:buNone/>
            </a:pPr>
            <a:r>
              <a:rPr lang="en-AU" altLang="en-US" sz="2800" dirty="0">
                <a:solidFill>
                  <a:srgbClr val="002060"/>
                </a:solidFill>
                <a:latin typeface="Times New Roman" panose="02020603050405020304" pitchFamily="18" charset="0"/>
                <a:cs typeface="Times New Roman" panose="02020603050405020304" pitchFamily="18" charset="0"/>
              </a:rPr>
              <a:t>  are considerably impaired. </a:t>
            </a:r>
            <a:endParaRPr lang="en-US" altLang="en-US" sz="2800"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endParaRPr>
          </a:p>
        </p:txBody>
      </p:sp>
      <p:sp>
        <p:nvSpPr>
          <p:cNvPr id="4" name="Rounded Rectangle 3"/>
          <p:cNvSpPr/>
          <p:nvPr/>
        </p:nvSpPr>
        <p:spPr>
          <a:xfrm>
            <a:off x="1519707" y="1545465"/>
            <a:ext cx="9208394" cy="35932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7" name="Slide Number Placeholder 6">
            <a:extLst>
              <a:ext uri="{FF2B5EF4-FFF2-40B4-BE49-F238E27FC236}">
                <a16:creationId xmlns:a16="http://schemas.microsoft.com/office/drawing/2014/main" id="{D3F8ED43-A5C7-4756-9B66-9D56E37C0E50}"/>
              </a:ext>
            </a:extLst>
          </p:cNvPr>
          <p:cNvSpPr>
            <a:spLocks noGrp="1"/>
          </p:cNvSpPr>
          <p:nvPr>
            <p:ph type="sldNum" sz="quarter" idx="12"/>
          </p:nvPr>
        </p:nvSpPr>
        <p:spPr/>
        <p:txBody>
          <a:bodyPr/>
          <a:lstStyle/>
          <a:p>
            <a:fld id="{9E8A7AF6-A3A2-42DC-95DB-7EF232291C8F}" type="slidenum">
              <a:rPr lang="en-US" smtClean="0"/>
              <a:t>40</a:t>
            </a:fld>
            <a:endParaRPr lang="en-US"/>
          </a:p>
        </p:txBody>
      </p:sp>
    </p:spTree>
    <p:extLst>
      <p:ext uri="{BB962C8B-B14F-4D97-AF65-F5344CB8AC3E}">
        <p14:creationId xmlns:p14="http://schemas.microsoft.com/office/powerpoint/2010/main" val="4266551435"/>
      </p:ext>
    </p:extLst>
  </p:cSld>
  <p:clrMapOvr>
    <a:masterClrMapping/>
  </p:clrMapOvr>
  <mc:AlternateContent xmlns:mc="http://schemas.openxmlformats.org/markup-compatibility/2006" xmlns:p14="http://schemas.microsoft.com/office/powerpoint/2010/main">
    <mc:Choice Requires="p14">
      <p:transition spd="slow" p14:dur="2000" advTm="56713"/>
    </mc:Choice>
    <mc:Fallback xmlns="">
      <p:transition spd="slow" advTm="5671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Recap</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1. Pathways of motor transmission : direct Pyramidal and indirect Extrapyramidal .</a:t>
            </a:r>
          </a:p>
          <a:p>
            <a:pPr marL="0" indent="0">
              <a:buNone/>
            </a:pPr>
            <a:r>
              <a:rPr lang="en-US" dirty="0">
                <a:latin typeface="Times New Roman" panose="02020603050405020304" pitchFamily="18" charset="0"/>
                <a:cs typeface="Times New Roman" panose="02020603050405020304" pitchFamily="18" charset="0"/>
              </a:rPr>
              <a:t>2.corticospinal tract :The majority will cross in the lower medulla to the opposite side and descend into the lateral corticospinal tracts of the cord, terminating on the interneurons in the intermediate regions of the cord gray matter.</a:t>
            </a:r>
          </a:p>
          <a:p>
            <a:pPr marL="0" indent="0">
              <a:buNone/>
            </a:pPr>
            <a:r>
              <a:rPr lang="en-US" dirty="0">
                <a:latin typeface="Times New Roman" panose="02020603050405020304" pitchFamily="18" charset="0"/>
                <a:cs typeface="Times New Roman" panose="02020603050405020304" pitchFamily="18" charset="0"/>
              </a:rPr>
              <a:t>few of the fibers do not cross to the opposite side in the medulla but pass ipsilaterally down the cord in the (ventral or anterior corticospinal tracts.)</a:t>
            </a:r>
          </a:p>
          <a:p>
            <a:pPr marL="0" indent="0">
              <a:buNone/>
            </a:pPr>
            <a:r>
              <a:rPr lang="en-US" dirty="0">
                <a:latin typeface="Times New Roman" panose="02020603050405020304" pitchFamily="18" charset="0"/>
                <a:cs typeface="Times New Roman" panose="02020603050405020304" pitchFamily="18" charset="0"/>
              </a:rPr>
              <a:t>3.</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Red nucleus</a:t>
            </a:r>
            <a:r>
              <a:rPr lang="en-US" dirty="0">
                <a:solidFill>
                  <a:schemeClr val="accent5">
                    <a:lumMod val="50000"/>
                  </a:schemeClr>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Structure in the rostral midbrain involved in motor coordination, </a:t>
            </a:r>
            <a:r>
              <a:rPr lang="en-AU" altLang="en-US" dirty="0">
                <a:latin typeface="Times New Roman" panose="02020603050405020304" pitchFamily="18" charset="0"/>
                <a:cs typeface="Times New Roman" panose="02020603050405020304" pitchFamily="18" charset="0"/>
              </a:rPr>
              <a:t>transmission of  discrete signals from the motor cortex to the spinal cord.</a:t>
            </a:r>
            <a:r>
              <a:rPr lang="en-US"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solidFill>
                <a:srgbClr val="002060"/>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Slide Number Placeholder 5">
            <a:extLst>
              <a:ext uri="{FF2B5EF4-FFF2-40B4-BE49-F238E27FC236}">
                <a16:creationId xmlns:a16="http://schemas.microsoft.com/office/drawing/2014/main" id="{163ED501-AFCC-4179-B5A1-92593927A2E5}"/>
              </a:ext>
            </a:extLst>
          </p:cNvPr>
          <p:cNvSpPr>
            <a:spLocks noGrp="1"/>
          </p:cNvSpPr>
          <p:nvPr>
            <p:ph type="sldNum" sz="quarter" idx="12"/>
          </p:nvPr>
        </p:nvSpPr>
        <p:spPr/>
        <p:txBody>
          <a:bodyPr/>
          <a:lstStyle/>
          <a:p>
            <a:fld id="{9E8A7AF6-A3A2-42DC-95DB-7EF232291C8F}" type="slidenum">
              <a:rPr lang="en-US" smtClean="0"/>
              <a:t>41</a:t>
            </a:fld>
            <a:endParaRPr lang="en-US"/>
          </a:p>
        </p:txBody>
      </p:sp>
    </p:spTree>
    <p:custDataLst>
      <p:tags r:id="rId1"/>
    </p:custDataLst>
    <p:extLst>
      <p:ext uri="{BB962C8B-B14F-4D97-AF65-F5344CB8AC3E}">
        <p14:creationId xmlns:p14="http://schemas.microsoft.com/office/powerpoint/2010/main" val="859743529"/>
      </p:ext>
    </p:extLst>
  </p:cSld>
  <p:clrMapOvr>
    <a:masterClrMapping/>
  </p:clrMapOvr>
  <mc:AlternateContent xmlns:mc="http://schemas.openxmlformats.org/markup-compatibility/2006" xmlns:p14="http://schemas.microsoft.com/office/powerpoint/2010/main">
    <mc:Choice Requires="p14">
      <p:transition spd="slow" p14:dur="2000" advTm="84430"/>
    </mc:Choice>
    <mc:Fallback xmlns="">
      <p:transition spd="slow" advTm="844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5160" y="257578"/>
            <a:ext cx="9324304" cy="6331509"/>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3" name="Slide Number Placeholder 2">
            <a:extLst>
              <a:ext uri="{FF2B5EF4-FFF2-40B4-BE49-F238E27FC236}">
                <a16:creationId xmlns:a16="http://schemas.microsoft.com/office/drawing/2014/main" id="{05DAB291-459D-470D-BB3A-A278ADDDAE2D}"/>
              </a:ext>
            </a:extLst>
          </p:cNvPr>
          <p:cNvSpPr>
            <a:spLocks noGrp="1"/>
          </p:cNvSpPr>
          <p:nvPr>
            <p:ph type="sldNum" sz="quarter" idx="12"/>
          </p:nvPr>
        </p:nvSpPr>
        <p:spPr/>
        <p:txBody>
          <a:bodyPr/>
          <a:lstStyle/>
          <a:p>
            <a:fld id="{9E8A7AF6-A3A2-42DC-95DB-7EF232291C8F}" type="slidenum">
              <a:rPr lang="en-US" smtClean="0"/>
              <a:t>5</a:t>
            </a:fld>
            <a:endParaRPr lang="en-US"/>
          </a:p>
        </p:txBody>
      </p:sp>
    </p:spTree>
    <p:extLst>
      <p:ext uri="{BB962C8B-B14F-4D97-AF65-F5344CB8AC3E}">
        <p14:creationId xmlns:p14="http://schemas.microsoft.com/office/powerpoint/2010/main" val="4180057266"/>
      </p:ext>
    </p:extLst>
  </p:cSld>
  <p:clrMapOvr>
    <a:masterClrMapping/>
  </p:clrMapOvr>
  <mc:AlternateContent xmlns:mc="http://schemas.openxmlformats.org/markup-compatibility/2006" xmlns:p14="http://schemas.microsoft.com/office/powerpoint/2010/main">
    <mc:Choice Requires="p14">
      <p:transition spd="slow" p14:dur="2000" advTm="109189"/>
    </mc:Choice>
    <mc:Fallback xmlns="">
      <p:transition spd="slow" advTm="109189"/>
    </mc:Fallback>
  </mc:AlternateContent>
  <p:extLst>
    <p:ext uri="{3A86A75C-4F4B-4683-9AE1-C65F6400EC91}">
      <p14:laserTraceLst xmlns:p14="http://schemas.microsoft.com/office/powerpoint/2010/main">
        <p14:tracePtLst>
          <p14:tracePt t="26929" x="10072688" y="4205288"/>
          <p14:tracePt t="26930" x="10063163" y="4205288"/>
          <p14:tracePt t="27290" x="10037763" y="4205288"/>
          <p14:tracePt t="27328" x="9966325" y="4152900"/>
          <p14:tracePt t="27343" x="9804400" y="4062413"/>
          <p14:tracePt t="27354" x="9537700" y="3867150"/>
          <p14:tracePt t="27366" x="9259888" y="3660775"/>
          <p14:tracePt t="27379" x="8983663" y="3419475"/>
          <p14:tracePt t="27392" x="8732838" y="3197225"/>
          <p14:tracePt t="27405" x="8483600" y="2973388"/>
          <p14:tracePt t="27419" x="8277225" y="2803525"/>
          <p14:tracePt t="27435" x="8116888" y="2643188"/>
          <p14:tracePt t="27452" x="7732713" y="2276475"/>
          <p14:tracePt t="27469" x="7670800" y="2205038"/>
          <p14:tracePt t="27485" x="7599363" y="2125663"/>
          <p14:tracePt t="27502" x="7483475" y="1990725"/>
          <p14:tracePt t="27520" x="7466013" y="1946275"/>
          <p14:tracePt t="27535" x="7429500" y="1919288"/>
          <p14:tracePt t="27552" x="7348538" y="1866900"/>
          <p14:tracePt t="27786" x="7296150" y="1847850"/>
          <p14:tracePt t="27799" x="7242175" y="1803400"/>
          <p14:tracePt t="27812" x="7197725" y="1785938"/>
          <p14:tracePt t="27825" x="7153275" y="1758950"/>
          <p14:tracePt t="27837" x="7126288" y="1741488"/>
          <p14:tracePt t="27852" x="7099300" y="1731963"/>
          <p14:tracePt t="27869" x="7072313" y="1714500"/>
          <p14:tracePt t="27887" x="7062788" y="1704975"/>
          <p14:tracePt t="27902" x="7045325" y="1704975"/>
          <p14:tracePt t="27919" x="7037388" y="1704975"/>
          <p14:tracePt t="27938" x="7027863" y="1704975"/>
          <p14:tracePt t="27953" x="7010400" y="1704975"/>
          <p14:tracePt t="27978" x="7000875" y="1704975"/>
          <p14:tracePt t="28003" x="6991350" y="1704975"/>
          <p14:tracePt t="28041" x="6983413" y="1704975"/>
          <p14:tracePt t="28054" x="6973888" y="1704975"/>
          <p14:tracePt t="28105" x="6965950" y="1704975"/>
          <p14:tracePt t="28186" x="6956425" y="1704975"/>
          <p14:tracePt t="28206" x="6946900" y="1704975"/>
          <p14:tracePt t="28220" x="6938963" y="1704975"/>
          <p14:tracePt t="28244" x="6938963" y="1714500"/>
          <p14:tracePt t="28258" x="6919913" y="1724025"/>
          <p14:tracePt t="28270" x="6911975" y="1758950"/>
          <p14:tracePt t="28289" x="6848475" y="1874838"/>
          <p14:tracePt t="28308" x="6840538" y="1893888"/>
          <p14:tracePt t="28322" x="6831013" y="1919288"/>
          <p14:tracePt t="28333" x="6831013" y="1938338"/>
          <p14:tracePt t="28346" x="6823075" y="1946275"/>
          <p14:tracePt t="28371" x="6823075" y="1955800"/>
          <p14:tracePt t="28410" x="6813550" y="1965325"/>
          <p14:tracePt t="28668" x="6804025" y="1990725"/>
          <p14:tracePt t="28678" x="6786563" y="2017713"/>
          <p14:tracePt t="28690" x="6769100" y="2044700"/>
          <p14:tracePt t="28703" x="6751638" y="2089150"/>
          <p14:tracePt t="28719" x="6724650" y="2143125"/>
          <p14:tracePt t="28736" x="6705600" y="2170113"/>
          <p14:tracePt t="28752" x="6688138" y="2232025"/>
          <p14:tracePt t="28769" x="6688138" y="2251075"/>
          <p14:tracePt t="28785" x="6680200" y="2276475"/>
          <p14:tracePt t="28802" x="6680200" y="2295525"/>
          <p14:tracePt t="28818" x="6680200" y="2322513"/>
          <p14:tracePt t="28835" x="6680200" y="2374900"/>
          <p14:tracePt t="28852" x="6688138" y="2419350"/>
          <p14:tracePt t="28868" x="6688138" y="2438400"/>
          <p14:tracePt t="28884" x="6697663" y="2465388"/>
          <p14:tracePt t="28901" x="6705600" y="2482850"/>
          <p14:tracePt t="28918" x="6715125" y="2500313"/>
          <p14:tracePt t="28934" x="6724650" y="2527300"/>
          <p14:tracePt t="28951" x="6724650" y="2544763"/>
          <p14:tracePt t="28951" x="6732588" y="2571750"/>
          <p14:tracePt t="28969" x="6732588" y="2581275"/>
          <p14:tracePt t="28984" x="6732588" y="2589213"/>
          <p14:tracePt t="29001" x="6742113" y="2608263"/>
          <p14:tracePt t="29018" x="6742113" y="2625725"/>
          <p14:tracePt t="29035" x="6742113" y="2633663"/>
          <p14:tracePt t="29051" x="6742113" y="2652713"/>
          <p14:tracePt t="29068" x="6705600" y="2679700"/>
          <p14:tracePt t="29085" x="6688138" y="2705100"/>
          <p14:tracePt t="29101" x="6670675" y="2714625"/>
          <p14:tracePt t="29118" x="6643688" y="2741613"/>
          <p14:tracePt t="29134" x="6581775" y="2795588"/>
          <p14:tracePt t="29151" x="6554788" y="2840038"/>
          <p14:tracePt t="29168" x="6527800" y="2867025"/>
          <p14:tracePt t="29185" x="6465888" y="2919413"/>
          <p14:tracePt t="29201" x="6438900" y="2955925"/>
          <p14:tracePt t="29218" x="6429375" y="2973388"/>
          <p14:tracePt t="29234" x="6394450" y="3036888"/>
          <p14:tracePt t="29252" x="6375400" y="3062288"/>
          <p14:tracePt t="29268" x="6367463" y="3098800"/>
          <p14:tracePt t="29284" x="6348413" y="3179763"/>
          <p14:tracePt t="29302" x="6348413" y="3205163"/>
          <p14:tracePt t="29318" x="6348413" y="3224213"/>
          <p14:tracePt t="29334" x="6348413" y="3232150"/>
          <p14:tracePt t="29351" x="6348413" y="3259138"/>
          <p14:tracePt t="29368" x="6348413" y="3276600"/>
          <p14:tracePt t="29384" x="6348413" y="3286125"/>
          <p14:tracePt t="29403" x="6348413" y="3295650"/>
          <p14:tracePt t="29418" x="6348413" y="3303588"/>
          <p14:tracePt t="29454" x="6348413" y="3295650"/>
          <p14:tracePt t="29559" x="6340475" y="3251200"/>
          <p14:tracePt t="29568" x="6340475" y="3179763"/>
          <p14:tracePt t="29580" x="6330950" y="3108325"/>
          <p14:tracePt t="29593" x="6330950" y="3044825"/>
          <p14:tracePt t="29606" x="6330950" y="2973388"/>
          <p14:tracePt t="29619" x="6330950" y="2911475"/>
          <p14:tracePt t="29635" x="6357938" y="2857500"/>
          <p14:tracePt t="29651" x="6394450" y="2803525"/>
          <p14:tracePt t="29668" x="6518275" y="2697163"/>
          <p14:tracePt t="29685" x="6581775" y="2643188"/>
          <p14:tracePt t="29701" x="6653213" y="2616200"/>
          <p14:tracePt t="29718" x="6732588" y="2589213"/>
          <p14:tracePt t="29735" x="6759575" y="2581275"/>
          <p14:tracePt t="29751" x="6777038" y="2571750"/>
          <p14:tracePt t="29768" x="6796088" y="2544763"/>
          <p14:tracePt t="29785" x="6813550" y="2509838"/>
          <p14:tracePt t="29802" x="6848475" y="2455863"/>
          <p14:tracePt t="29818" x="6884988" y="2347913"/>
          <p14:tracePt t="29835" x="6894513" y="2303463"/>
          <p14:tracePt t="29851" x="6902450" y="2251075"/>
          <p14:tracePt t="29868" x="6911975" y="2224088"/>
          <p14:tracePt t="29885" x="6911975" y="2170113"/>
          <p14:tracePt t="29902" x="6911975" y="2160588"/>
          <p14:tracePt t="29918" x="6911975" y="2152650"/>
          <p14:tracePt t="29935" x="6911975" y="2133600"/>
          <p14:tracePt t="30192" x="6911975" y="2116138"/>
          <p14:tracePt t="30204" x="6911975" y="2089150"/>
          <p14:tracePt t="30217" x="6911975" y="2054225"/>
          <p14:tracePt t="30229" x="6902450" y="2000250"/>
          <p14:tracePt t="30242" x="6884988" y="1955800"/>
          <p14:tracePt t="30255" x="6875463" y="1928813"/>
          <p14:tracePt t="30269" x="6858000" y="1893888"/>
          <p14:tracePt t="30285" x="6848475" y="1874838"/>
          <p14:tracePt t="30301" x="6840538" y="1866900"/>
          <p14:tracePt t="30318" x="6804025" y="1839913"/>
          <p14:tracePt t="30335" x="6777038" y="1830388"/>
          <p14:tracePt t="30351" x="6742113" y="1812925"/>
          <p14:tracePt t="30368" x="6688138" y="1803400"/>
          <p14:tracePt t="30385" x="6670675" y="1785938"/>
          <p14:tracePt t="30402" x="6634163" y="1776413"/>
          <p14:tracePt t="30418" x="6572250" y="1768475"/>
          <p14:tracePt t="30435" x="6518275" y="1768475"/>
          <p14:tracePt t="30451" x="6465888" y="1758950"/>
          <p14:tracePt t="30468" x="6357938" y="1758950"/>
          <p14:tracePt t="30485" x="6313488" y="1758950"/>
          <p14:tracePt t="30503" x="6205538" y="1758950"/>
          <p14:tracePt t="30522" x="6180138" y="1758950"/>
          <p14:tracePt t="30536" x="6161088" y="1758950"/>
          <p14:tracePt t="30551" x="6143625" y="1758950"/>
          <p14:tracePt t="30568" x="6116638" y="1758950"/>
          <p14:tracePt t="30585" x="6081713" y="1758950"/>
          <p14:tracePt t="30602" x="6062663" y="1758950"/>
          <p14:tracePt t="30618" x="6045200" y="1758950"/>
          <p14:tracePt t="30635" x="6010275" y="1776413"/>
          <p14:tracePt t="30652" x="6000750" y="1795463"/>
          <p14:tracePt t="30668" x="5983288" y="1803400"/>
          <p14:tracePt t="30685" x="5956300" y="1830388"/>
          <p14:tracePt t="30702" x="5938838" y="1839913"/>
          <p14:tracePt t="30719" x="5929313" y="1857375"/>
          <p14:tracePt t="30735" x="5902325" y="1911350"/>
          <p14:tracePt t="30752" x="5884863" y="1946275"/>
          <p14:tracePt t="30768" x="5867400" y="1965325"/>
          <p14:tracePt t="30785" x="5848350" y="2000250"/>
          <p14:tracePt t="30803" x="5848350" y="2009775"/>
          <p14:tracePt t="30821" x="5840413" y="2027238"/>
          <p14:tracePt t="30841" x="5830888" y="2027238"/>
          <p14:tracePt t="30866" x="5830888" y="2036763"/>
          <p14:tracePt t="30893" x="5840413" y="2036763"/>
          <p14:tracePt t="31071" x="5857875" y="2036763"/>
          <p14:tracePt t="31082" x="5902325" y="2036763"/>
          <p14:tracePt t="31096" x="5983288" y="2017713"/>
          <p14:tracePt t="31109" x="6099175" y="2000250"/>
          <p14:tracePt t="31121" x="6232525" y="1973263"/>
          <p14:tracePt t="31139" x="6616700" y="1973263"/>
          <p14:tracePt t="31158" x="6680200" y="1973263"/>
          <p14:tracePt t="31172" x="6715125" y="1973263"/>
          <p14:tracePt t="31185" x="6742113" y="1973263"/>
          <p14:tracePt t="31202" x="6751638" y="1973263"/>
          <p14:tracePt t="31218" x="6759575" y="1973263"/>
          <p14:tracePt t="31235" x="6759575" y="1965325"/>
          <p14:tracePt t="31251" x="6777038" y="1938338"/>
          <p14:tracePt t="31268" x="6796088" y="1911350"/>
          <p14:tracePt t="31284" x="6796088" y="1830388"/>
          <p14:tracePt t="31302" x="6796088" y="1795463"/>
          <p14:tracePt t="31318" x="6796088" y="1768475"/>
          <p14:tracePt t="31334" x="6796088" y="1751013"/>
          <p14:tracePt t="31351" x="6759575" y="1704975"/>
          <p14:tracePt t="31368" x="6715125" y="1687513"/>
          <p14:tracePt t="31384" x="6616700" y="1643063"/>
          <p14:tracePt t="31403" x="6554788" y="1625600"/>
          <p14:tracePt t="31418" x="6483350" y="1616075"/>
          <p14:tracePt t="31435" x="6402388" y="1598613"/>
          <p14:tracePt t="31451" x="6340475" y="1589088"/>
          <p14:tracePt t="31468" x="6143625" y="1562100"/>
          <p14:tracePt t="31484" x="6072188" y="1562100"/>
          <p14:tracePt t="31501" x="5946775" y="1562100"/>
          <p14:tracePt t="31518" x="5875338" y="1562100"/>
          <p14:tracePt t="31534" x="5830888" y="1562100"/>
          <p14:tracePt t="31551" x="5768975" y="1571625"/>
          <p14:tracePt t="31568" x="5572125" y="1608138"/>
          <p14:tracePt t="31584" x="5491163" y="1625600"/>
          <p14:tracePt t="31601" x="5286375" y="1660525"/>
          <p14:tracePt t="31619" x="5187950" y="1697038"/>
          <p14:tracePt t="31634" x="5089525" y="1724025"/>
          <p14:tracePt t="31651" x="4956175" y="1776413"/>
          <p14:tracePt t="31669" x="4911725" y="1785938"/>
          <p14:tracePt t="31684" x="4894263" y="1803400"/>
          <p14:tracePt t="31701" x="4867275" y="1812925"/>
          <p14:tracePt t="31719" x="4857750" y="1812925"/>
          <p14:tracePt t="31734" x="4848225" y="1822450"/>
          <p14:tracePt t="31751" x="4822825" y="1830388"/>
          <p14:tracePt t="31768" x="4786313" y="1847850"/>
          <p14:tracePt t="31785" x="4768850" y="1874838"/>
          <p14:tracePt t="31802" x="4741863" y="1874838"/>
          <p14:tracePt t="31818" x="4732338" y="1893888"/>
          <p14:tracePt t="31834" x="4714875" y="1911350"/>
          <p14:tracePt t="31852" x="4705350" y="1911350"/>
          <p14:tracePt t="31868" x="4697413" y="1911350"/>
          <p14:tracePt t="31897" x="4697413" y="1928813"/>
          <p14:tracePt t="32126" x="4670425" y="1946275"/>
          <p14:tracePt t="32141" x="4652963" y="1973263"/>
          <p14:tracePt t="32152" x="4625975" y="2027238"/>
          <p14:tracePt t="32165" x="4608513" y="2089150"/>
          <p14:tracePt t="32178" x="4589463" y="2143125"/>
          <p14:tracePt t="32196" x="4589463" y="2259013"/>
          <p14:tracePt t="32216" x="4589463" y="2286000"/>
          <p14:tracePt t="32228" x="4598988" y="2339975"/>
          <p14:tracePt t="32241" x="4625975" y="2374900"/>
          <p14:tracePt t="32254" x="4670425" y="2428875"/>
          <p14:tracePt t="32268" x="4714875" y="2490788"/>
          <p14:tracePt t="32285" x="4776788" y="2544763"/>
          <p14:tracePt t="32301" x="4840288" y="2616200"/>
          <p14:tracePt t="32320" x="4875213" y="2660650"/>
          <p14:tracePt t="32334" x="4902200" y="2687638"/>
          <p14:tracePt t="32351" x="4956175" y="2768600"/>
          <p14:tracePt t="32369" x="4991100" y="2822575"/>
          <p14:tracePt t="32384" x="5027613" y="2894013"/>
          <p14:tracePt t="32401" x="5062538" y="2965450"/>
          <p14:tracePt t="32418" x="5108575" y="3071813"/>
          <p14:tracePt t="32435" x="5153025" y="3143250"/>
          <p14:tracePt t="32451" x="5180013" y="3179763"/>
          <p14:tracePt t="32468" x="5251450" y="3268663"/>
          <p14:tracePt t="32485" x="5295900" y="3303588"/>
          <p14:tracePt t="32501" x="5322888" y="3330575"/>
          <p14:tracePt t="32518" x="5402263" y="3375025"/>
          <p14:tracePt t="32536" x="5473700" y="3394075"/>
          <p14:tracePt t="32551" x="5554663" y="3394075"/>
          <p14:tracePt t="32568" x="5786438" y="3357563"/>
          <p14:tracePt t="32586" x="5929313" y="3259138"/>
          <p14:tracePt t="32602" x="6108700" y="3062288"/>
          <p14:tracePt t="32618" x="6500813" y="2366963"/>
          <p14:tracePt t="32636" x="6599238" y="2054225"/>
          <p14:tracePt t="32652" x="6670675" y="1830388"/>
          <p14:tracePt t="32668" x="6688138" y="1714500"/>
          <p14:tracePt t="32685" x="6697663" y="1554163"/>
          <p14:tracePt t="32702" x="6697663" y="1527175"/>
          <p14:tracePt t="32719" x="6697663" y="1500188"/>
          <p14:tracePt t="34515" x="6732588" y="1500188"/>
          <p14:tracePt t="35347" x="6796088" y="1500188"/>
          <p14:tracePt t="35362" x="6902450" y="1500188"/>
          <p14:tracePt t="35373" x="7027863" y="1500188"/>
          <p14:tracePt t="35386" x="7134225" y="1473200"/>
          <p14:tracePt t="35401" x="7259638" y="1446213"/>
          <p14:tracePt t="35418" x="7323138" y="1428750"/>
          <p14:tracePt t="35435" x="7394575" y="1401763"/>
          <p14:tracePt t="35452" x="7412038" y="1384300"/>
          <p14:tracePt t="35469" x="7429500" y="1366838"/>
          <p14:tracePt t="35485" x="7446963" y="1330325"/>
          <p14:tracePt t="35502" x="7446963" y="1322388"/>
          <p14:tracePt t="35518" x="7446963" y="1303338"/>
          <p14:tracePt t="35535" x="7439025" y="1250950"/>
          <p14:tracePt t="35552" x="7419975" y="1223963"/>
          <p14:tracePt t="35570" x="7340600" y="1169988"/>
          <p14:tracePt t="35589" x="7286625" y="1133475"/>
          <p14:tracePt t="35603" x="7224713" y="1116013"/>
          <p14:tracePt t="35618" x="7161213" y="1098550"/>
          <p14:tracePt t="35635" x="7089775" y="1089025"/>
          <p14:tracePt t="35635" x="7000875" y="1089025"/>
          <p14:tracePt t="35654" x="6902450" y="1089025"/>
          <p14:tracePt t="35672" x="6491288" y="1179513"/>
          <p14:tracePt t="35691" x="6330950" y="1250950"/>
          <p14:tracePt t="35704" x="6205538" y="1303338"/>
          <p14:tracePt t="35718" x="6108700" y="1357313"/>
          <p14:tracePt t="35735" x="6037263" y="1393825"/>
          <p14:tracePt t="35752" x="5938838" y="1465263"/>
          <p14:tracePt t="35769" x="5911850" y="1500188"/>
          <p14:tracePt t="35785" x="5894388" y="1517650"/>
          <p14:tracePt t="35802" x="5884863" y="1527175"/>
          <p14:tracePt t="36035" x="5875338" y="1544638"/>
          <p14:tracePt t="36050" x="5867400" y="1571625"/>
          <p14:tracePt t="36061" x="5867400" y="1608138"/>
          <p14:tracePt t="36074" x="5857875" y="1633538"/>
          <p14:tracePt t="36086" x="5857875" y="1660525"/>
          <p14:tracePt t="36101" x="5857875" y="1687513"/>
          <p14:tracePt t="36118" x="5857875" y="1714500"/>
          <p14:tracePt t="36135" x="5857875" y="1751013"/>
          <p14:tracePt t="36152" x="5857875" y="1768475"/>
          <p14:tracePt t="36168" x="5875338" y="1785938"/>
          <p14:tracePt t="36185" x="5894388" y="1803400"/>
          <p14:tracePt t="36202" x="5956300" y="1812925"/>
          <p14:tracePt t="36218" x="6000750" y="1812925"/>
          <p14:tracePt t="36236" x="6054725" y="1812925"/>
          <p14:tracePt t="36254" x="6081713" y="1803400"/>
          <p14:tracePt t="36269" x="6089650" y="1803400"/>
          <p14:tracePt t="36286" x="6099175" y="1785938"/>
          <p14:tracePt t="36302" x="6108700" y="1785938"/>
          <p14:tracePt t="36319" x="6108700" y="1768475"/>
          <p14:tracePt t="36336" x="6108700" y="1751013"/>
          <p14:tracePt t="36353" x="6108700" y="1714500"/>
          <p14:tracePt t="36369" x="6089650" y="1704975"/>
          <p14:tracePt t="36386" x="6054725" y="1679575"/>
          <p14:tracePt t="36386" x="6000750" y="1660525"/>
          <p14:tracePt t="36404" x="5929313" y="1643063"/>
          <p14:tracePt t="36419" x="5857875" y="1625600"/>
          <p14:tracePt t="36436" x="5768975" y="1625600"/>
          <p14:tracePt t="36452" x="5581650" y="1633538"/>
          <p14:tracePt t="36470" x="5438775" y="1679575"/>
          <p14:tracePt t="36486" x="5268913" y="1724025"/>
          <p14:tracePt t="36502" x="5153025" y="1758950"/>
          <p14:tracePt t="36519" x="4911725" y="1830388"/>
          <p14:tracePt t="36536" x="4822825" y="1847850"/>
          <p14:tracePt t="36552" x="4741863" y="1874838"/>
          <p14:tracePt t="36569" x="4625975" y="1911350"/>
          <p14:tracePt t="36586" x="4572000" y="1938338"/>
          <p14:tracePt t="36602" x="4527550" y="1955800"/>
          <p14:tracePt t="36620" x="4456113" y="1990725"/>
          <p14:tracePt t="36636" x="4446588" y="2009775"/>
          <p14:tracePt t="36653" x="4429125" y="2027238"/>
          <p14:tracePt t="36669" x="4402138" y="2081213"/>
          <p14:tracePt t="36687" x="4384675" y="2108200"/>
          <p14:tracePt t="36703" x="4367213" y="2143125"/>
          <p14:tracePt t="36720" x="4348163" y="2224088"/>
          <p14:tracePt t="36738" x="4340225" y="2286000"/>
          <p14:tracePt t="36752" x="4340225" y="2347913"/>
          <p14:tracePt t="36769" x="4340225" y="2419350"/>
          <p14:tracePt t="36786" x="4357688" y="2544763"/>
          <p14:tracePt t="36803" x="4367213" y="2589213"/>
          <p14:tracePt t="36819" x="4384675" y="2633663"/>
          <p14:tracePt t="36836" x="4411663" y="2697163"/>
          <p14:tracePt t="36853" x="4429125" y="2714625"/>
          <p14:tracePt t="36869" x="4438650" y="2741613"/>
          <p14:tracePt t="36886" x="4500563" y="2822575"/>
          <p14:tracePt t="36904" x="4527550" y="2847975"/>
          <p14:tracePt t="36919" x="4562475" y="2884488"/>
          <p14:tracePt t="36936" x="4581525" y="2901950"/>
          <p14:tracePt t="36953" x="4625975" y="2946400"/>
          <p14:tracePt t="36969" x="4643438" y="2955925"/>
          <p14:tracePt t="36986" x="4660900" y="2955925"/>
          <p14:tracePt t="37003" x="4670425" y="2973388"/>
          <p14:tracePt t="37208" x="4697413" y="3000375"/>
          <p14:tracePt t="37220" x="4732338" y="3054350"/>
          <p14:tracePt t="37233" x="4786313" y="3108325"/>
          <p14:tracePt t="37246" x="4830763" y="3160713"/>
          <p14:tracePt t="37262" x="4867275" y="3232150"/>
          <p14:tracePt t="37272" x="4911725" y="3295650"/>
          <p14:tracePt t="37286" x="4965700" y="3394075"/>
          <p14:tracePt t="37302" x="5027613" y="3527425"/>
          <p14:tracePt t="37319" x="5108575" y="3751263"/>
          <p14:tracePt t="37336" x="5133975" y="3830638"/>
          <p14:tracePt t="37352" x="5160963" y="3902075"/>
          <p14:tracePt t="37369" x="5187950" y="3973513"/>
          <p14:tracePt t="37387" x="5187950" y="4000500"/>
          <p14:tracePt t="37404" x="5187950" y="4027488"/>
          <p14:tracePt t="37419" x="5197475" y="4054475"/>
          <p14:tracePt t="37437" x="5197475" y="4062413"/>
          <p14:tracePt t="37452" x="5197475" y="4071938"/>
          <p14:tracePt t="37488" x="5197475" y="4081463"/>
          <p14:tracePt t="37551" x="5205413" y="4081463"/>
          <p14:tracePt t="37578" x="5214938" y="4081463"/>
          <p14:tracePt t="37590" x="5224463" y="4081463"/>
          <p14:tracePt t="37602" x="5251450" y="4081463"/>
          <p14:tracePt t="37615" x="5276850" y="4071938"/>
          <p14:tracePt t="37628" x="5322888" y="4054475"/>
          <p14:tracePt t="37641" x="5348288" y="4037013"/>
          <p14:tracePt t="37653" x="5375275" y="4017963"/>
          <p14:tracePt t="37669" x="5394325" y="4000500"/>
          <p14:tracePt t="37686" x="5438775" y="3946525"/>
          <p14:tracePt t="37704" x="5483225" y="3894138"/>
          <p14:tracePt t="37719" x="5537200" y="3803650"/>
          <p14:tracePt t="37736" x="5616575" y="3687763"/>
          <p14:tracePt t="37753" x="5724525" y="3500438"/>
          <p14:tracePt t="37769" x="5759450" y="3438525"/>
          <p14:tracePt t="37787" x="5848350" y="3205163"/>
          <p14:tracePt t="37805" x="5894388" y="3108325"/>
          <p14:tracePt t="37820" x="5929313" y="3009900"/>
          <p14:tracePt t="37836" x="5965825" y="2928938"/>
          <p14:tracePt t="37853" x="6027738" y="2803525"/>
          <p14:tracePt t="37871" x="6062663" y="2741613"/>
          <p14:tracePt t="37889" x="6134100" y="2562225"/>
          <p14:tracePt t="37908" x="6161088" y="2500313"/>
          <p14:tracePt t="37920" x="6205538" y="2419350"/>
          <p14:tracePt t="37936" x="6232525" y="2347913"/>
          <p14:tracePt t="37953" x="6269038" y="2295525"/>
          <p14:tracePt t="37969" x="6313488" y="2197100"/>
          <p14:tracePt t="37986" x="6330950" y="2170113"/>
          <p14:tracePt t="38003" x="6340475" y="2133600"/>
          <p14:tracePt t="38019" x="6367463" y="2089150"/>
          <p14:tracePt t="38037" x="6375400" y="2054225"/>
          <p14:tracePt t="38052" x="6384925" y="2009775"/>
          <p14:tracePt t="38069" x="6402388" y="1938338"/>
          <p14:tracePt t="38087" x="6402388" y="1911350"/>
          <p14:tracePt t="38104" x="6402388" y="1857375"/>
          <p14:tracePt t="38123" x="6402388" y="1839913"/>
          <p14:tracePt t="38137" x="6402388" y="1830388"/>
          <p14:tracePt t="38152" x="6402388" y="1822450"/>
          <p14:tracePt t="38404" x="6402388" y="1812925"/>
          <p14:tracePt t="38423" x="6394450" y="1776413"/>
          <p14:tracePt t="38442" x="6384925" y="1768475"/>
          <p14:tracePt t="38454" x="6357938" y="1751013"/>
          <p14:tracePt t="38468" x="6323013" y="1731963"/>
          <p14:tracePt t="38480" x="6286500" y="1714500"/>
          <p14:tracePt t="38493" x="6242050" y="1679575"/>
          <p14:tracePt t="38507" x="6188075" y="1660525"/>
          <p14:tracePt t="38524" x="6010275" y="1589088"/>
          <p14:tracePt t="38544" x="5938838" y="1571625"/>
          <p14:tracePt t="38557" x="5875338" y="1554163"/>
          <p14:tracePt t="38570" x="5822950" y="1544638"/>
          <p14:tracePt t="38586" x="5786438" y="1536700"/>
          <p14:tracePt t="38603" x="5768975" y="1536700"/>
          <p14:tracePt t="38619" x="5741988" y="1536700"/>
          <p14:tracePt t="38636" x="5732463" y="1536700"/>
          <p14:tracePt t="38685" x="5724525" y="1536700"/>
          <p14:tracePt t="38710" x="5715000" y="1544638"/>
          <p14:tracePt t="38738" x="5705475" y="1562100"/>
          <p14:tracePt t="38750" x="5697538" y="1589088"/>
          <p14:tracePt t="38761" x="5680075" y="1625600"/>
          <p14:tracePt t="38774" x="5670550" y="1687513"/>
          <p14:tracePt t="38787" x="5670550" y="1751013"/>
          <p14:tracePt t="38803" x="5670550" y="1830388"/>
          <p14:tracePt t="38820" x="5670550" y="1901825"/>
          <p14:tracePt t="38836" x="5688013" y="2062163"/>
          <p14:tracePt t="38853" x="5705475" y="2133600"/>
          <p14:tracePt t="38869" x="5715000" y="2205038"/>
          <p14:tracePt t="38886" x="5741988" y="2303463"/>
          <p14:tracePt t="38903" x="5751513" y="2339975"/>
          <p14:tracePt t="38919" x="5751513" y="2357438"/>
          <p14:tracePt t="38936" x="5759450" y="2374900"/>
          <p14:tracePt t="38953" x="5759450" y="2384425"/>
          <p14:tracePt t="39004" x="5768975" y="2384425"/>
          <p14:tracePt t="39092" x="5776913" y="2384425"/>
          <p14:tracePt t="39117" x="5786438" y="2384425"/>
          <p14:tracePt t="39143" x="5795963" y="2384425"/>
          <p14:tracePt t="40915" x="5803900" y="2384425"/>
          <p14:tracePt t="40976" x="5813425" y="2384425"/>
          <p14:tracePt t="40990" x="5840413" y="2393950"/>
          <p14:tracePt t="41001" x="5875338" y="2393950"/>
          <p14:tracePt t="41014" x="5929313" y="2393950"/>
          <p14:tracePt t="41028" x="5973763" y="2393950"/>
          <p14:tracePt t="41039" x="6027738" y="2393950"/>
          <p14:tracePt t="41059" x="6089650" y="2374900"/>
          <p14:tracePt t="41078" x="6099175" y="2366963"/>
          <p14:tracePt t="41090" x="6108700" y="2357438"/>
          <p14:tracePt t="41103" x="6116638" y="2357438"/>
          <p14:tracePt t="41119" x="6126163" y="2347913"/>
          <p14:tracePt t="41136" x="6126163" y="2322513"/>
          <p14:tracePt t="41153" x="6134100" y="2286000"/>
          <p14:tracePt t="41169" x="6134100" y="2197100"/>
          <p14:tracePt t="41186" x="6134100" y="2160588"/>
          <p14:tracePt t="41203" x="6126163" y="2108200"/>
          <p14:tracePt t="41222" x="6108700" y="2081213"/>
          <p14:tracePt t="41236" x="6099175" y="2062163"/>
          <p14:tracePt t="41253" x="6072188" y="2036763"/>
          <p14:tracePt t="41271" x="6054725" y="2017713"/>
          <p14:tracePt t="41286" x="6037263" y="2009775"/>
          <p14:tracePt t="41303" x="6000750" y="1982788"/>
          <p14:tracePt t="41320" x="5973763" y="1965325"/>
          <p14:tracePt t="41336" x="5946775" y="1955800"/>
          <p14:tracePt t="41353" x="5919788" y="1938338"/>
          <p14:tracePt t="41369" x="5884863" y="1911350"/>
          <p14:tracePt t="41386" x="5848350" y="1901825"/>
          <p14:tracePt t="41403" x="5830888" y="1893888"/>
          <p14:tracePt t="41419" x="5795963" y="1874838"/>
          <p14:tracePt t="41436" x="5776913" y="1866900"/>
          <p14:tracePt t="41692" x="5751513" y="1857375"/>
          <p14:tracePt t="41703" x="5697538" y="1830388"/>
          <p14:tracePt t="41714" x="5626100" y="1803400"/>
          <p14:tracePt t="41728" x="5527675" y="1768475"/>
          <p14:tracePt t="41740" x="5394325" y="1731963"/>
          <p14:tracePt t="41754" x="5268913" y="1704975"/>
          <p14:tracePt t="41769" x="5116513" y="1679575"/>
          <p14:tracePt t="41786" x="4946650" y="1679575"/>
          <p14:tracePt t="41803" x="4367213" y="1679575"/>
          <p14:tracePt t="41819" x="4187825" y="1697038"/>
          <p14:tracePt t="41836" x="4000500" y="1731963"/>
          <p14:tracePt t="41853" x="3679825" y="1812925"/>
          <p14:tracePt t="41870" x="3554413" y="1857375"/>
          <p14:tracePt t="41886" x="3446463" y="1911350"/>
          <p14:tracePt t="41903" x="3116263" y="2062163"/>
          <p14:tracePt t="41919" x="3036888" y="2108200"/>
          <p14:tracePt t="41936" x="2928938" y="2170113"/>
          <p14:tracePt t="41953" x="2768600" y="2286000"/>
          <p14:tracePt t="41970" x="2697163" y="2347913"/>
          <p14:tracePt t="41986" x="2625725" y="2401888"/>
          <p14:tracePt t="42003" x="2465388" y="2527300"/>
          <p14:tracePt t="42022" x="2401888" y="2598738"/>
          <p14:tracePt t="42036" x="2347913" y="2652713"/>
          <p14:tracePt t="42053" x="2259013" y="2741613"/>
          <p14:tracePt t="42070" x="2214563" y="2786063"/>
          <p14:tracePt t="42086" x="2179638" y="2830513"/>
          <p14:tracePt t="42103" x="2152650" y="2884488"/>
          <p14:tracePt t="42119" x="2098675" y="2982913"/>
          <p14:tracePt t="42136" x="2089150" y="3027363"/>
          <p14:tracePt t="42153" x="2071688" y="3062288"/>
          <p14:tracePt t="42169" x="2071688" y="3116263"/>
          <p14:tracePt t="42186" x="2071688" y="3133725"/>
          <p14:tracePt t="42203" x="2071688" y="3160713"/>
          <p14:tracePt t="42219" x="2071688" y="3224213"/>
          <p14:tracePt t="42237" x="2071688" y="3268663"/>
          <p14:tracePt t="42253" x="2081213" y="3330575"/>
          <p14:tracePt t="42269" x="2081213" y="3384550"/>
          <p14:tracePt t="42269" x="2108200" y="3429000"/>
          <p14:tracePt t="42287" x="2116138" y="3465513"/>
          <p14:tracePt t="42303" x="2133600" y="3482975"/>
          <p14:tracePt t="42320" x="2160588" y="3536950"/>
          <p14:tracePt t="42339" x="2187575" y="3554413"/>
          <p14:tracePt t="42353" x="2214563" y="3581400"/>
          <p14:tracePt t="42369" x="2268538" y="3608388"/>
          <p14:tracePt t="42386" x="2347913" y="3679825"/>
          <p14:tracePt t="42404" x="2411413" y="3724275"/>
          <p14:tracePt t="42419" x="2482850" y="3768725"/>
          <p14:tracePt t="42436" x="2660650" y="3884613"/>
          <p14:tracePt t="42454" x="2751138" y="3929063"/>
          <p14:tracePt t="42469" x="2840038" y="3965575"/>
          <p14:tracePt t="42486" x="3062288" y="4010025"/>
          <p14:tracePt t="42504" x="3214688" y="4010025"/>
          <p14:tracePt t="42519" x="3419475" y="3990975"/>
          <p14:tracePt t="42536" x="3973513" y="3822700"/>
          <p14:tracePt t="42554" x="4152900" y="3751263"/>
          <p14:tracePt t="42569" x="4286250" y="3687763"/>
          <p14:tracePt t="42586" x="4419600" y="3625850"/>
          <p14:tracePt t="42603" x="4679950" y="3473450"/>
          <p14:tracePt t="42619" x="4795838" y="3367088"/>
          <p14:tracePt t="42637" x="5160963" y="2919413"/>
          <p14:tracePt t="42658" x="5232400" y="2786063"/>
          <p14:tracePt t="42670" x="5276850" y="2652713"/>
          <p14:tracePt t="42686" x="5276850" y="2536825"/>
          <p14:tracePt t="42703" x="5259388" y="2303463"/>
          <p14:tracePt t="42721" x="5232400" y="2205038"/>
          <p14:tracePt t="42736" x="5197475" y="2125663"/>
          <p14:tracePt t="42753" x="5160963" y="2071688"/>
          <p14:tracePt t="42769" x="5062538" y="1990725"/>
          <p14:tracePt t="42786" x="4973638" y="1955800"/>
          <p14:tracePt t="42803" x="4875213" y="1928813"/>
          <p14:tracePt t="42820" x="4679950" y="1911350"/>
          <p14:tracePt t="42837" x="4589463" y="1911350"/>
          <p14:tracePt t="42853" x="4500563" y="1911350"/>
          <p14:tracePt t="42870" x="4357688" y="1946275"/>
          <p14:tracePt t="42886" x="4313238" y="1955800"/>
          <p14:tracePt t="42903" x="4259263" y="1982788"/>
          <p14:tracePt t="42919" x="4224338" y="2000250"/>
          <p14:tracePt t="42936" x="4197350" y="2027238"/>
          <p14:tracePt t="42936" x="4179888" y="2044700"/>
          <p14:tracePt t="42955" x="4143375" y="2089150"/>
          <p14:tracePt t="42969" x="4116388" y="2125663"/>
          <p14:tracePt t="42969" x="4108450" y="2179638"/>
          <p14:tracePt t="42987" x="4108450" y="2214563"/>
          <p14:tracePt t="43003" x="4108450" y="2232025"/>
          <p14:tracePt t="43020" x="4108450" y="2251075"/>
          <p14:tracePt t="43036" x="4108450" y="2259013"/>
          <p14:tracePt t="43053" x="4108450" y="2241550"/>
          <p14:tracePt t="43319" x="4133850" y="2205038"/>
          <p14:tracePt t="43332" x="4179888" y="2133600"/>
          <p14:tracePt t="43344" x="4251325" y="2071688"/>
          <p14:tracePt t="43357" x="4313238" y="2000250"/>
          <p14:tracePt t="43375" x="4598988" y="1812925"/>
          <p14:tracePt t="43395" x="4705350" y="1741488"/>
          <p14:tracePt t="43408" x="4813300" y="1697038"/>
          <p14:tracePt t="43421" x="4919663" y="1643063"/>
          <p14:tracePt t="43437" x="5027613" y="1616075"/>
          <p14:tracePt t="43453" x="5160963" y="1598613"/>
          <p14:tracePt t="43470" x="5295900" y="1571625"/>
          <p14:tracePt t="43486" x="5537200" y="1562100"/>
          <p14:tracePt t="43503" x="5634038" y="1562100"/>
          <p14:tracePt t="43519" x="5822950" y="1562100"/>
          <p14:tracePt t="43537" x="5894388" y="1581150"/>
          <p14:tracePt t="43553" x="5965825" y="1589088"/>
          <p14:tracePt t="43569" x="6045200" y="1598613"/>
          <p14:tracePt t="43586" x="6126163" y="1608138"/>
          <p14:tracePt t="43602" x="6276975" y="1643063"/>
          <p14:tracePt t="43619" x="6323013" y="1652588"/>
          <p14:tracePt t="43636" x="6384925" y="1660525"/>
          <p14:tracePt t="43653" x="6419850" y="1670050"/>
          <p14:tracePt t="43669" x="6473825" y="1670050"/>
          <p14:tracePt t="43686" x="6527800" y="1670050"/>
          <p14:tracePt t="43703" x="6626225" y="1679575"/>
          <p14:tracePt t="43719" x="6653213" y="1679575"/>
          <p14:tracePt t="43736" x="6697663" y="1687513"/>
          <p14:tracePt t="43753" x="6724650" y="1704975"/>
          <p14:tracePt t="43769" x="6732588" y="1704975"/>
          <p14:tracePt t="43787" x="6759575" y="1731963"/>
          <p14:tracePt t="43805" x="6769100" y="1751013"/>
          <p14:tracePt t="43819" x="6777038" y="1776413"/>
          <p14:tracePt t="43836" x="6796088" y="1812925"/>
          <p14:tracePt t="43854" x="6796088" y="1857375"/>
          <p14:tracePt t="43869" x="6804025" y="1919288"/>
          <p14:tracePt t="43886" x="6804025" y="1990725"/>
          <p14:tracePt t="43903" x="6804025" y="2125663"/>
          <p14:tracePt t="43920" x="6804025" y="2170113"/>
          <p14:tracePt t="43936" x="6804025" y="2214563"/>
          <p14:tracePt t="43953" x="6804025" y="2232025"/>
          <p14:tracePt t="43969" x="6796088" y="2241550"/>
          <p14:tracePt t="44159" x="6786563" y="2268538"/>
          <p14:tracePt t="44172" x="6769100" y="2312988"/>
          <p14:tracePt t="44184" x="6751638" y="2384425"/>
          <p14:tracePt t="44196" x="6724650" y="2455863"/>
          <p14:tracePt t="44209" x="6697663" y="2544763"/>
          <p14:tracePt t="44223" x="6661150" y="2616200"/>
          <p14:tracePt t="44236" x="6616700" y="2724150"/>
          <p14:tracePt t="44253" x="6581775" y="2830513"/>
          <p14:tracePt t="44269" x="6500813" y="3036888"/>
          <p14:tracePt t="44286" x="6465888" y="3143250"/>
          <p14:tracePt t="44303" x="6429375" y="3232150"/>
          <p14:tracePt t="44319" x="6394450" y="3322638"/>
          <p14:tracePt t="44336" x="6323013" y="3509963"/>
          <p14:tracePt t="44353" x="6296025" y="3571875"/>
          <p14:tracePt t="44369" x="6276975" y="3633788"/>
          <p14:tracePt t="44386" x="6242050" y="3705225"/>
          <p14:tracePt t="44403" x="6224588" y="3732213"/>
          <p14:tracePt t="44419" x="6215063" y="3759200"/>
          <p14:tracePt t="44436" x="6170613" y="3822700"/>
          <p14:tracePt t="44453" x="6143625" y="3867150"/>
          <p14:tracePt t="44469" x="6116638" y="3902075"/>
          <p14:tracePt t="44486" x="6045200" y="3973513"/>
          <p14:tracePt t="44504" x="6018213" y="4010025"/>
          <p14:tracePt t="44519" x="5973763" y="4037013"/>
          <p14:tracePt t="44536" x="5946775" y="4054475"/>
          <p14:tracePt t="44553" x="5848350" y="4108450"/>
          <p14:tracePt t="44569" x="5786438" y="4133850"/>
          <p14:tracePt t="44586" x="5661025" y="4170363"/>
          <p14:tracePt t="44604" x="5599113" y="4179888"/>
          <p14:tracePt t="44619" x="5545138" y="4187825"/>
          <p14:tracePt t="44636" x="5491163" y="4187825"/>
          <p14:tracePt t="44653" x="5313363" y="4133850"/>
          <p14:tracePt t="44669" x="5232400" y="4089400"/>
          <p14:tracePt t="44686" x="5170488" y="4037013"/>
          <p14:tracePt t="44703" x="5037138" y="3929063"/>
          <p14:tracePt t="44720" x="4956175" y="3857625"/>
          <p14:tracePt t="44736" x="4875213" y="3768725"/>
          <p14:tracePt t="44753" x="4670425" y="3527425"/>
          <p14:tracePt t="44770" x="4625975" y="3438525"/>
          <p14:tracePt t="44786" x="4572000" y="3357563"/>
          <p14:tracePt t="44803" x="4491038" y="3241675"/>
          <p14:tracePt t="44821" x="4456113" y="3187700"/>
          <p14:tracePt t="44836" x="4419600" y="3133725"/>
          <p14:tracePt t="44853" x="4394200" y="3081338"/>
          <p14:tracePt t="44870" x="4322763" y="2946400"/>
          <p14:tracePt t="44886" x="4295775" y="2884488"/>
          <p14:tracePt t="44903" x="4259263" y="2830513"/>
          <p14:tracePt t="44919" x="4214813" y="2751138"/>
          <p14:tracePt t="44936" x="4197350" y="2724150"/>
          <p14:tracePt t="44953" x="4179888" y="2697163"/>
          <p14:tracePt t="44969" x="4160838" y="2660650"/>
          <p14:tracePt t="44988" x="4143375" y="2643188"/>
          <p14:tracePt t="45003" x="4143375" y="2616200"/>
          <p14:tracePt t="45020" x="4125913" y="2571750"/>
          <p14:tracePt t="45038" x="4125913" y="2544763"/>
          <p14:tracePt t="45053" x="4125913" y="2527300"/>
          <p14:tracePt t="45069" x="4125913" y="2509838"/>
          <p14:tracePt t="45086" x="4125913" y="2446338"/>
          <p14:tracePt t="45103" x="4125913" y="2419350"/>
          <p14:tracePt t="45119" x="4125913" y="2393950"/>
          <p14:tracePt t="45136" x="4143375" y="2322513"/>
          <p14:tracePt t="45153" x="4160838" y="2303463"/>
          <p14:tracePt t="45170" x="4170363" y="2276475"/>
          <p14:tracePt t="45186" x="4214813" y="2232025"/>
          <p14:tracePt t="45203" x="4232275" y="2214563"/>
          <p14:tracePt t="45219" x="4259263" y="2187575"/>
          <p14:tracePt t="45236" x="4330700" y="2143125"/>
          <p14:tracePt t="45254" x="4384675" y="2116138"/>
          <p14:tracePt t="45269" x="4438650" y="2089150"/>
          <p14:tracePt t="45286" x="4500563" y="2062163"/>
          <p14:tracePt t="45303" x="4660900" y="2000250"/>
          <p14:tracePt t="45320" x="4751388" y="1965325"/>
          <p14:tracePt t="45336" x="4830763" y="1938338"/>
          <p14:tracePt t="45353" x="4983163" y="1893888"/>
          <p14:tracePt t="45369" x="5054600" y="1874838"/>
          <p14:tracePt t="45386" x="5143500" y="1866900"/>
          <p14:tracePt t="45403" x="5322888" y="1866900"/>
          <p14:tracePt t="45420" x="5419725" y="1857375"/>
          <p14:tracePt t="45436" x="5510213" y="1857375"/>
          <p14:tracePt t="45454" x="5581650" y="1857375"/>
          <p14:tracePt t="45470" x="5680075" y="1857375"/>
          <p14:tracePt t="45486" x="5741988" y="1866900"/>
          <p14:tracePt t="45503" x="5848350" y="1893888"/>
          <p14:tracePt t="45519" x="5929313" y="1946275"/>
          <p14:tracePt t="45536" x="5983288" y="1982788"/>
          <p14:tracePt t="45553" x="6045200" y="2027238"/>
          <p14:tracePt t="45569" x="6143625" y="2179638"/>
          <p14:tracePt t="45586" x="6197600" y="2268538"/>
          <p14:tracePt t="45603" x="6232525" y="2357438"/>
          <p14:tracePt t="45619" x="6296025" y="2544763"/>
          <p14:tracePt t="45637" x="6296025" y="2643188"/>
          <p14:tracePt t="45653" x="6303963" y="2741613"/>
          <p14:tracePt t="45669" x="6303963" y="2901950"/>
          <p14:tracePt t="45687" x="6303963" y="2990850"/>
          <p14:tracePt t="45704" x="6296025" y="3062288"/>
          <p14:tracePt t="45719" x="6276975" y="3152775"/>
          <p14:tracePt t="45736" x="6251575" y="3303588"/>
          <p14:tracePt t="45753" x="6242050" y="3384550"/>
          <p14:tracePt t="45769" x="6215063" y="3465513"/>
          <p14:tracePt t="45786" x="6197600" y="3527425"/>
          <p14:tracePt t="45803" x="6170613" y="3660775"/>
          <p14:tracePt t="45820" x="6161088" y="3724275"/>
          <p14:tracePt t="45836" x="6143625" y="3848100"/>
          <p14:tracePt t="45854" x="6126163" y="3911600"/>
          <p14:tracePt t="45869" x="6116638" y="3973513"/>
          <p14:tracePt t="45886" x="6116638" y="4010025"/>
          <p14:tracePt t="45903" x="6099175" y="4054475"/>
          <p14:tracePt t="45919" x="6081713" y="4081463"/>
          <p14:tracePt t="45936" x="6054725" y="4098925"/>
          <p14:tracePt t="45954" x="6027738" y="4116388"/>
          <p14:tracePt t="45969" x="6000750" y="4125913"/>
          <p14:tracePt t="45986" x="5929313" y="4143375"/>
          <p14:tracePt t="45986" x="5840413" y="4152900"/>
          <p14:tracePt t="46006" x="5741988" y="4152900"/>
          <p14:tracePt t="46020" x="5643563" y="4152900"/>
          <p14:tracePt t="46036" x="5545138" y="4133850"/>
          <p14:tracePt t="46053" x="5276850" y="4017963"/>
          <p14:tracePt t="46069" x="5187950" y="3956050"/>
          <p14:tracePt t="46086" x="5081588" y="3857625"/>
          <p14:tracePt t="46103" x="4965700" y="3751263"/>
          <p14:tracePt t="46119" x="4803775" y="3527425"/>
          <p14:tracePt t="46136" x="4741863" y="3455988"/>
          <p14:tracePt t="46153" x="4633913" y="3313113"/>
          <p14:tracePt t="46171" x="4581525" y="3241675"/>
          <p14:tracePt t="46186" x="4537075" y="3170238"/>
          <p14:tracePt t="46203" x="4483100" y="3098800"/>
          <p14:tracePt t="46219" x="4429125" y="3036888"/>
          <p14:tracePt t="46236" x="4322763" y="2901950"/>
          <p14:tracePt t="46253" x="4295775" y="2857500"/>
          <p14:tracePt t="46269" x="4232275" y="2751138"/>
          <p14:tracePt t="46286" x="4205288" y="2670175"/>
          <p14:tracePt t="46303" x="4197350" y="2616200"/>
          <p14:tracePt t="46319" x="4187825" y="2527300"/>
          <p14:tracePt t="46336" x="4187825" y="2347913"/>
          <p14:tracePt t="46353" x="4187825" y="2276475"/>
          <p14:tracePt t="46369" x="4214813" y="2143125"/>
          <p14:tracePt t="46388" x="4251325" y="2089150"/>
          <p14:tracePt t="46403" x="4276725" y="2036763"/>
          <p14:tracePt t="46419" x="4313238" y="1990725"/>
          <p14:tracePt t="46436" x="4384675" y="1901825"/>
          <p14:tracePt t="46454" x="4429125" y="1857375"/>
          <p14:tracePt t="46469" x="4473575" y="1830388"/>
          <p14:tracePt t="46486" x="4643438" y="1751013"/>
          <p14:tracePt t="46503" x="4848225" y="1697038"/>
          <p14:tracePt t="46519" x="5116513" y="1643063"/>
          <p14:tracePt t="46536" x="5840413" y="1562100"/>
          <p14:tracePt t="46555" x="6134100" y="1544638"/>
          <p14:tracePt t="46569" x="6348413" y="1544638"/>
          <p14:tracePt t="46586" x="6483350" y="1544638"/>
          <p14:tracePt t="46603" x="6626225" y="1571625"/>
          <p14:tracePt t="46620" x="6680200" y="1589088"/>
          <p14:tracePt t="46636" x="6732588" y="1625600"/>
          <p14:tracePt t="46653" x="6902450" y="1822450"/>
          <p14:tracePt t="46669" x="6965950" y="1919288"/>
          <p14:tracePt t="46686" x="7000875" y="2009775"/>
          <p14:tracePt t="46703" x="7037388" y="2179638"/>
          <p14:tracePt t="46720" x="7037388" y="2276475"/>
          <p14:tracePt t="46736" x="7027863" y="2411413"/>
          <p14:tracePt t="46753" x="6956425" y="2625725"/>
          <p14:tracePt t="46771" x="6911975" y="2697163"/>
          <p14:tracePt t="46787" x="6884988" y="2732088"/>
          <p14:tracePt t="46803" x="6858000" y="2768600"/>
          <p14:tracePt t="48590" x="6840538" y="2768600"/>
          <p14:tracePt t="49123" x="6796088" y="2751138"/>
          <p14:tracePt t="49136" x="6724650" y="2714625"/>
          <p14:tracePt t="49149" x="6572250" y="2652713"/>
          <p14:tracePt t="49162" x="6340475" y="2536825"/>
          <p14:tracePt t="49180" x="5724525" y="2268538"/>
          <p14:tracePt t="49199" x="5527675" y="2197100"/>
          <p14:tracePt t="49212" x="5394325" y="2143125"/>
          <p14:tracePt t="49225" x="5313363" y="2116138"/>
          <p14:tracePt t="49238" x="5251450" y="2098675"/>
          <p14:tracePt t="49253" x="5205413" y="2081213"/>
          <p14:tracePt t="49270" x="5187950" y="2062163"/>
          <p14:tracePt t="49286" x="5160963" y="2062163"/>
          <p14:tracePt t="49303" x="5153025" y="2062163"/>
          <p14:tracePt t="49319" x="5143500" y="2054225"/>
          <p14:tracePt t="49379" x="5126038" y="2036763"/>
          <p14:tracePt t="49416" x="5116513" y="2036763"/>
          <p14:tracePt t="49430" x="5108575" y="2017713"/>
          <p14:tracePt t="49443" x="5081588" y="2000250"/>
          <p14:tracePt t="49455" x="5062538" y="1982788"/>
          <p14:tracePt t="49469" x="5045075" y="1955800"/>
          <p14:tracePt t="49486" x="5010150" y="1946275"/>
          <p14:tracePt t="49503" x="4965700" y="1901825"/>
          <p14:tracePt t="49520" x="4965700" y="1884363"/>
          <p14:tracePt t="49536" x="4946650" y="1884363"/>
          <p14:tracePt t="49553" x="4929188" y="1866900"/>
          <p14:tracePt t="49570" x="4929188" y="1857375"/>
          <p14:tracePt t="49586" x="4929188" y="1847850"/>
          <p14:tracePt t="49621" x="4919663" y="1847850"/>
          <p14:tracePt t="49646" x="4946650" y="1847850"/>
          <p14:tracePt t="49817" x="5018088" y="1847850"/>
          <p14:tracePt t="49837" x="5037138" y="1847850"/>
          <p14:tracePt t="49849" x="5054600" y="1847850"/>
          <p14:tracePt t="49862" x="5062538" y="1847850"/>
          <p14:tracePt t="49875" x="5072063" y="1847850"/>
          <p14:tracePt t="49887" x="5081588" y="1847850"/>
          <p14:tracePt t="59576" x="5126038" y="1847850"/>
          <p14:tracePt t="60204" x="5268913" y="1847850"/>
          <p14:tracePt t="60216" x="5786438" y="1795463"/>
          <p14:tracePt t="60229" x="6562725" y="1697038"/>
          <p14:tracePt t="60247" x="8045450" y="1438275"/>
          <p14:tracePt t="60267" x="8358188" y="1374775"/>
          <p14:tracePt t="60281" x="8474075" y="1357313"/>
          <p14:tracePt t="60293" x="8528050" y="1339850"/>
          <p14:tracePt t="60309" x="8545513" y="1330325"/>
          <p14:tracePt t="60320" x="8555038" y="1330325"/>
          <p14:tracePt t="60337" x="8545513" y="1312863"/>
          <p14:tracePt t="60382" x="8491538" y="1276350"/>
          <p14:tracePt t="60395" x="8420100" y="1223963"/>
          <p14:tracePt t="60407" x="8348663" y="1187450"/>
          <p14:tracePt t="60421" x="8304213" y="1160463"/>
          <p14:tracePt t="60433" x="8259763" y="1143000"/>
          <p14:tracePt t="60445" x="8215313" y="1133475"/>
          <p14:tracePt t="60461" x="8180388" y="1125538"/>
          <p14:tracePt t="60471" x="8134350" y="1125538"/>
          <p14:tracePt t="60487" x="8099425" y="1125538"/>
          <p14:tracePt t="60504" x="8045450" y="1133475"/>
          <p14:tracePt t="60520" x="7947025" y="1179513"/>
          <p14:tracePt t="60537" x="7885113" y="1223963"/>
          <p14:tracePt t="60554" x="7796213" y="1268413"/>
          <p14:tracePt t="60570" x="7491413" y="1419225"/>
          <p14:tracePt t="60587" x="7375525" y="1473200"/>
          <p14:tracePt t="60603" x="7277100" y="1517650"/>
          <p14:tracePt t="60620" x="7116763" y="1589088"/>
          <p14:tracePt t="60637" x="7054850" y="1598613"/>
          <p14:tracePt t="60653" x="7018338" y="1616075"/>
          <p14:tracePt t="60670" x="7000875" y="1616075"/>
          <p14:tracePt t="60903" x="6983413" y="1616075"/>
          <p14:tracePt t="60916" x="6946900" y="1616075"/>
          <p14:tracePt t="60930" x="6911975" y="1608138"/>
          <p14:tracePt t="60943" x="6867525" y="1589088"/>
          <p14:tracePt t="60954" x="6840538" y="1571625"/>
          <p14:tracePt t="60970" x="6796088" y="1554163"/>
          <p14:tracePt t="60987" x="6769100" y="1536700"/>
          <p14:tracePt t="61004" x="6715125" y="1517650"/>
          <p14:tracePt t="61021" x="6688138" y="1500188"/>
          <p14:tracePt t="61036" x="6670675" y="1500188"/>
          <p14:tracePt t="61054" x="6643688" y="1490663"/>
          <p14:tracePt t="61071" x="6616700" y="1482725"/>
          <p14:tracePt t="61088" x="6572250" y="1482725"/>
          <p14:tracePt t="61108" x="6545263" y="1482725"/>
          <p14:tracePt t="61121" x="6527800" y="1482725"/>
          <p14:tracePt t="61136" x="6510338" y="1482725"/>
          <p14:tracePt t="61153" x="6491288" y="1482725"/>
          <p14:tracePt t="61171" x="6483350" y="1482725"/>
          <p14:tracePt t="61186" x="6473825" y="1490663"/>
          <p14:tracePt t="61204" x="6465888" y="1500188"/>
          <p14:tracePt t="61220" x="6438900" y="1517650"/>
          <p14:tracePt t="61237" x="6419850" y="1517650"/>
          <p14:tracePt t="61253" x="6402388" y="1536700"/>
          <p14:tracePt t="61270" x="6367463" y="1562100"/>
          <p14:tracePt t="61287" x="6348413" y="1571625"/>
          <p14:tracePt t="61303" x="6340475" y="1581150"/>
          <p14:tracePt t="61320" x="6313488" y="1589088"/>
          <p14:tracePt t="61338" x="6303963" y="1589088"/>
          <p14:tracePt t="61353" x="6303963" y="1598613"/>
          <p14:tracePt t="61370" x="6296025" y="1598613"/>
          <p14:tracePt t="61387" x="6286500" y="1598613"/>
          <p14:tracePt t="61413" x="6286500" y="1608138"/>
          <p14:tracePt t="61425" x="6269038" y="1608138"/>
          <p14:tracePt t="61642" x="6242050" y="1616075"/>
          <p14:tracePt t="61655" x="6197600" y="1625600"/>
          <p14:tracePt t="61668" x="6170613" y="1625600"/>
          <p14:tracePt t="61680" x="6134100" y="1643063"/>
          <p14:tracePt t="61693" x="6108700" y="1652588"/>
          <p14:tracePt t="61705" x="6072188" y="1670050"/>
          <p14:tracePt t="61724" x="6000750" y="1724025"/>
          <p14:tracePt t="61744" x="5965825" y="1751013"/>
          <p14:tracePt t="61757" x="5938838" y="1776413"/>
          <p14:tracePt t="61771" x="5911850" y="1812925"/>
          <p14:tracePt t="61787" x="5894388" y="1839913"/>
          <p14:tracePt t="61803" x="5884863" y="1866900"/>
          <p14:tracePt t="61820" x="5875338" y="1901825"/>
          <p14:tracePt t="61836" x="5857875" y="1990725"/>
          <p14:tracePt t="61853" x="5848350" y="2081213"/>
          <p14:tracePt t="61871" x="5840413" y="2116138"/>
          <p14:tracePt t="61887" x="5830888" y="2170113"/>
          <p14:tracePt t="61903" x="5830888" y="2197100"/>
          <p14:tracePt t="61920" x="5830888" y="2259013"/>
          <p14:tracePt t="61937" x="5830888" y="2286000"/>
          <p14:tracePt t="61953" x="5830888" y="2303463"/>
          <p14:tracePt t="61970" x="5830888" y="2347913"/>
          <p14:tracePt t="61987" x="5830888" y="2374900"/>
          <p14:tracePt t="62004" x="5830888" y="2401888"/>
          <p14:tracePt t="62020" x="5830888" y="2428875"/>
          <p14:tracePt t="62037" x="5830888" y="2482850"/>
          <p14:tracePt t="62054" x="5830888" y="2509838"/>
          <p14:tracePt t="62070" x="5830888" y="2536825"/>
          <p14:tracePt t="62087" x="5830888" y="2554288"/>
          <p14:tracePt t="62317" x="5830888" y="2589213"/>
          <p14:tracePt t="62330" x="5830888" y="2625725"/>
          <p14:tracePt t="62342" x="5822950" y="2670175"/>
          <p14:tracePt t="62357" x="5822950" y="2724150"/>
          <p14:tracePt t="62370" x="5803900" y="2768600"/>
          <p14:tracePt t="62386" x="5795963" y="2822575"/>
          <p14:tracePt t="62403" x="5776913" y="2884488"/>
          <p14:tracePt t="62421" x="5776913" y="2928938"/>
          <p14:tracePt t="62437" x="5759450" y="2965450"/>
          <p14:tracePt t="62454" x="5751513" y="3027363"/>
          <p14:tracePt t="62470" x="5724525" y="3214688"/>
          <p14:tracePt t="62487" x="5705475" y="3276600"/>
          <p14:tracePt t="62503" x="5697538" y="3375025"/>
          <p14:tracePt t="62522" x="5688013" y="3402013"/>
          <p14:tracePt t="62536" x="5688013" y="3429000"/>
          <p14:tracePt t="62553" x="5680075" y="3473450"/>
          <p14:tracePt t="62570" x="5661025" y="3536950"/>
          <p14:tracePt t="62586" x="5661025" y="3544888"/>
          <p14:tracePt t="62604" x="5653088" y="3571875"/>
          <p14:tracePt t="62620" x="5653088" y="3616325"/>
          <p14:tracePt t="62637" x="5643563" y="3652838"/>
          <p14:tracePt t="62654" x="5634038" y="3697288"/>
          <p14:tracePt t="62670" x="5616575" y="3768725"/>
          <p14:tracePt t="62688" x="5608638" y="3822700"/>
          <p14:tracePt t="62703" x="5589588" y="3848100"/>
          <p14:tracePt t="62720" x="5572125" y="3929063"/>
          <p14:tracePt t="62738" x="5562600" y="3983038"/>
          <p14:tracePt t="62753" x="5554663" y="4044950"/>
          <p14:tracePt t="62771" x="5545138" y="4116388"/>
          <p14:tracePt t="62787" x="5537200" y="4125913"/>
          <p14:tracePt t="63030" x="5518150" y="4152900"/>
          <p14:tracePt t="63042" x="5483225" y="4205288"/>
          <p14:tracePt t="63056" x="5446713" y="4286250"/>
          <p14:tracePt t="63067" x="5394325" y="4375150"/>
          <p14:tracePt t="63081" x="5357813" y="4446588"/>
          <p14:tracePt t="63096" x="5330825" y="4527550"/>
          <p14:tracePt t="63106" x="5322888" y="4572000"/>
          <p14:tracePt t="63120" x="5303838" y="4625975"/>
          <p14:tracePt t="63137" x="5303838" y="4652963"/>
          <p14:tracePt t="63153" x="5295900" y="4697413"/>
          <p14:tracePt t="63170" x="5295900" y="4714875"/>
          <p14:tracePt t="63187" x="5295900" y="4724400"/>
          <p14:tracePt t="63208" x="5303838" y="4724400"/>
          <p14:tracePt t="63259" x="5330825" y="4724400"/>
          <p14:tracePt t="63271" x="5367338" y="4724400"/>
          <p14:tracePt t="63285" x="5411788" y="4714875"/>
          <p14:tracePt t="63302" x="5456238" y="4697413"/>
          <p14:tracePt t="63311" x="5500688" y="4679950"/>
          <p14:tracePt t="63321" x="5537200" y="4652963"/>
          <p14:tracePt t="63336" x="5554663" y="4633913"/>
          <p14:tracePt t="63353" x="5572125" y="4625975"/>
          <p14:tracePt t="63370" x="5616575" y="4572000"/>
          <p14:tracePt t="63387" x="5643563" y="4510088"/>
          <p14:tracePt t="63404" x="5688013" y="4419600"/>
          <p14:tracePt t="63420" x="5786438" y="4108450"/>
          <p14:tracePt t="63438" x="5803900" y="4000500"/>
          <p14:tracePt t="63453" x="5822950" y="3929063"/>
          <p14:tracePt t="63470" x="5848350" y="3795713"/>
          <p14:tracePt t="63488" x="5857875" y="3724275"/>
          <p14:tracePt t="63503" x="5875338" y="3643313"/>
          <p14:tracePt t="63520" x="5929313" y="3402013"/>
          <p14:tracePt t="63538" x="5946775" y="3330575"/>
          <p14:tracePt t="63554" x="5946775" y="3268663"/>
          <p14:tracePt t="63570" x="5965825" y="3197225"/>
          <p14:tracePt t="63587" x="5991225" y="3081338"/>
          <p14:tracePt t="63604" x="6000750" y="3017838"/>
          <p14:tracePt t="63622" x="6027738" y="2911475"/>
          <p14:tracePt t="63641" x="6037263" y="2884488"/>
          <p14:tracePt t="63654" x="6037263" y="2867025"/>
          <p14:tracePt t="63670" x="6045200" y="2847975"/>
          <p14:tracePt t="63687" x="6054725" y="2822575"/>
          <p14:tracePt t="63705" x="6134100" y="2822575"/>
          <p14:tracePt t="63959" x="6251575" y="2776538"/>
          <p14:tracePt t="63971" x="6429375" y="2697163"/>
          <p14:tracePt t="63984" x="6697663" y="2527300"/>
          <p14:tracePt t="63997" x="6894513" y="2384425"/>
          <p14:tracePt t="64010" x="6983413" y="2303463"/>
          <p14:tracePt t="64022" x="7062788" y="2224088"/>
          <p14:tracePt t="64042" x="7205663" y="2017713"/>
          <p14:tracePt t="64062" x="7232650" y="1946275"/>
          <p14:tracePt t="64074" x="7242175" y="1866900"/>
          <p14:tracePt t="64087" x="7242175" y="1822450"/>
          <p14:tracePt t="64104" x="7242175" y="1776413"/>
          <p14:tracePt t="64120" x="7242175" y="1714500"/>
          <p14:tracePt t="64138" x="7232650" y="1697038"/>
          <p14:tracePt t="64153" x="7215188" y="1687513"/>
          <p14:tracePt t="64170" x="7188200" y="1670050"/>
          <p14:tracePt t="64170" x="7161213" y="1652588"/>
          <p14:tracePt t="64188" x="7108825" y="1643063"/>
          <p14:tracePt t="64204" x="7054850" y="1625600"/>
          <p14:tracePt t="64220" x="7010400" y="1625600"/>
          <p14:tracePt t="64236" x="6956425" y="1616075"/>
          <p14:tracePt t="64253" x="6823075" y="1598613"/>
          <p14:tracePt t="64271" x="6742113" y="1589088"/>
          <p14:tracePt t="64287" x="6589713" y="1581150"/>
          <p14:tracePt t="64304" x="6527800" y="1571625"/>
          <p14:tracePt t="64320" x="6456363" y="1571625"/>
          <p14:tracePt t="64337" x="6411913" y="1571625"/>
          <p14:tracePt t="64353" x="6313488" y="1571625"/>
          <p14:tracePt t="64370" x="6269038" y="1571625"/>
          <p14:tracePt t="64387" x="6224588" y="1571625"/>
          <p14:tracePt t="64404" x="6215063" y="1571625"/>
          <p14:tracePt t="64420" x="6205538" y="1571625"/>
          <p14:tracePt t="64437" x="6197600" y="1571625"/>
          <p14:tracePt t="64454" x="6180138" y="1571625"/>
          <p14:tracePt t="64470" x="6170613" y="1581150"/>
          <p14:tracePt t="64761" x="6161088" y="1589088"/>
          <p14:tracePt t="64781" x="6126163" y="1608138"/>
          <p14:tracePt t="64799" x="6108700" y="1625600"/>
          <p14:tracePt t="64812" x="6072188" y="1670050"/>
          <p14:tracePt t="64824" x="6027738" y="1731963"/>
          <p14:tracePt t="64838" x="5965825" y="1822450"/>
          <p14:tracePt t="64854" x="5929313" y="1928813"/>
          <p14:tracePt t="64870" x="5894388" y="2009775"/>
          <p14:tracePt t="64887" x="5840413" y="2170113"/>
          <p14:tracePt t="64904" x="5830888" y="2251075"/>
          <p14:tracePt t="64920" x="5813425" y="2347913"/>
          <p14:tracePt t="64937" x="5795963" y="2500313"/>
          <p14:tracePt t="64954" x="5786438" y="2581275"/>
          <p14:tracePt t="64970" x="5786438" y="2652713"/>
          <p14:tracePt t="64987" x="5776913" y="2813050"/>
          <p14:tracePt t="65006" x="5768975" y="2894013"/>
          <p14:tracePt t="65020" x="5751513" y="2990850"/>
          <p14:tracePt t="65037" x="5715000" y="3179763"/>
          <p14:tracePt t="65054" x="5697538" y="3268663"/>
          <p14:tracePt t="65070" x="5680075" y="3375025"/>
          <p14:tracePt t="65087" x="5661025" y="3438525"/>
          <p14:tracePt t="65104" x="5643563" y="3517900"/>
          <p14:tracePt t="65120" x="5643563" y="3527425"/>
          <p14:tracePt t="65137" x="5643563" y="3544888"/>
          <p14:tracePt t="65153" x="5634038" y="3554413"/>
          <p14:tracePt t="65347" x="5626100" y="3571875"/>
          <p14:tracePt t="65360" x="5608638" y="3608388"/>
          <p14:tracePt t="65371" x="5589588" y="3670300"/>
          <p14:tracePt t="65385" x="5562600" y="3732213"/>
          <p14:tracePt t="65398" x="5527675" y="3813175"/>
          <p14:tracePt t="65416" x="5456238" y="4010025"/>
          <p14:tracePt t="65435" x="5438775" y="4054475"/>
          <p14:tracePt t="65448" x="5419725" y="4089400"/>
          <p14:tracePt t="65461" x="5402263" y="4133850"/>
          <p14:tracePt t="65475" x="5375275" y="4179888"/>
          <p14:tracePt t="65488" x="5367338" y="4241800"/>
          <p14:tracePt t="65503" x="5340350" y="4330700"/>
          <p14:tracePt t="65520" x="5295900" y="4537075"/>
          <p14:tracePt t="65538" x="5286375" y="4598988"/>
          <p14:tracePt t="65553" x="5276850" y="4660900"/>
          <p14:tracePt t="65571" x="5276850" y="4751388"/>
          <p14:tracePt t="65588" x="5268913" y="4776788"/>
          <p14:tracePt t="65604" x="5268913" y="4795838"/>
          <p14:tracePt t="65620" x="5268913" y="4813300"/>
          <p14:tracePt t="65637" x="5286375" y="4848225"/>
          <p14:tracePt t="65654" x="5295900" y="4848225"/>
          <p14:tracePt t="65670" x="5313363" y="4867275"/>
          <p14:tracePt t="65687" x="5375275" y="4875213"/>
          <p14:tracePt t="65705" x="5438775" y="4875213"/>
          <p14:tracePt t="65720" x="5500688" y="4875213"/>
          <p14:tracePt t="65737" x="5643563" y="4803775"/>
          <p14:tracePt t="65755" x="5688013" y="4768850"/>
          <p14:tracePt t="65770" x="5715000" y="4741863"/>
          <p14:tracePt t="65787" x="5822950" y="4608513"/>
          <p14:tracePt t="65806" x="5884863" y="4491038"/>
          <p14:tracePt t="65820" x="5919788" y="4367213"/>
          <p14:tracePt t="65837" x="6027738" y="3911600"/>
          <p14:tracePt t="65856" x="6037263" y="3776663"/>
          <p14:tracePt t="65870" x="6037263" y="3670300"/>
          <p14:tracePt t="65887" x="6037263" y="3581400"/>
          <p14:tracePt t="65903" x="6037263" y="3446463"/>
          <p14:tracePt t="65920" x="6037263" y="3375025"/>
          <p14:tracePt t="65937" x="6037263" y="3303588"/>
          <p14:tracePt t="65953" x="6037263" y="3160713"/>
          <p14:tracePt t="65971" x="6037263" y="3089275"/>
          <p14:tracePt t="65987" x="6045200" y="3027363"/>
          <p14:tracePt t="66004" x="6089650" y="2919413"/>
          <p14:tracePt t="66022" x="6116638" y="2874963"/>
          <p14:tracePt t="66037" x="6126163" y="2857500"/>
          <p14:tracePt t="66053" x="6134100" y="2847975"/>
          <p14:tracePt t="66070" x="6153150" y="2803525"/>
          <p14:tracePt t="66087" x="6180138" y="2786063"/>
          <p14:tracePt t="66103" x="6188075" y="2776538"/>
          <p14:tracePt t="66120" x="6205538" y="2751138"/>
          <p14:tracePt t="66340" x="6224588" y="2732088"/>
          <p14:tracePt t="66352" x="6276975" y="2687638"/>
          <p14:tracePt t="66367" x="6348413" y="2625725"/>
          <p14:tracePt t="66377" x="6419850" y="2544763"/>
          <p14:tracePt t="66390" x="6500813" y="2455863"/>
          <p14:tracePt t="66405" x="6562725" y="2374900"/>
          <p14:tracePt t="66420" x="6608763" y="2322513"/>
          <p14:tracePt t="66437" x="6653213" y="2251075"/>
          <p14:tracePt t="66455" x="6670675" y="2214563"/>
          <p14:tracePt t="66472" x="6670675" y="2187575"/>
          <p14:tracePt t="66487" x="6670675" y="2160588"/>
          <p14:tracePt t="66503" x="6670675" y="2089150"/>
          <p14:tracePt t="66520" x="6661150" y="2054225"/>
          <p14:tracePt t="66537" x="6634163" y="2009775"/>
          <p14:tracePt t="66554" x="6599238" y="1955800"/>
          <p14:tracePt t="66570" x="6562725" y="1901825"/>
          <p14:tracePt t="66587" x="6456363" y="1795463"/>
          <p14:tracePt t="66603" x="6367463" y="1697038"/>
          <p14:tracePt t="66622" x="6323013" y="1652588"/>
          <p14:tracePt t="66637" x="6286500" y="1608138"/>
          <p14:tracePt t="66653" x="6251575" y="1571625"/>
          <p14:tracePt t="66671" x="6224588" y="1554163"/>
          <p14:tracePt t="66687" x="6215063" y="1544638"/>
          <p14:tracePt t="66704" x="6188075" y="1527175"/>
          <p14:tracePt t="66722" x="6170613" y="1517650"/>
          <p14:tracePt t="66746" x="6170613" y="1509713"/>
          <p14:tracePt t="66761" x="6161088" y="1509713"/>
          <p14:tracePt t="67446" x="6153150" y="1509713"/>
          <p14:tracePt t="67461" x="6134100" y="1509713"/>
          <p14:tracePt t="67472" x="6116638" y="1509713"/>
          <p14:tracePt t="67485" x="6089650" y="1509713"/>
          <p14:tracePt t="67498" x="6054725" y="1509713"/>
          <p14:tracePt t="67511" x="6010275" y="1509713"/>
          <p14:tracePt t="67527" x="5983288" y="1500188"/>
          <p14:tracePt t="67538" x="5956300" y="1500188"/>
          <p14:tracePt t="67554" x="5929313" y="1490663"/>
          <p14:tracePt t="67570" x="5911850" y="1490663"/>
          <p14:tracePt t="67587" x="5884863" y="1482725"/>
          <p14:tracePt t="67604" x="5857875" y="1482725"/>
          <p14:tracePt t="67620" x="5848350" y="1473200"/>
          <p14:tracePt t="67637" x="5813425" y="1465263"/>
          <p14:tracePt t="67654" x="5795963" y="1455738"/>
          <p14:tracePt t="67670" x="5786438" y="1455738"/>
          <p14:tracePt t="67687" x="5751513" y="1455738"/>
          <p14:tracePt t="67704" x="5741988" y="1455738"/>
          <p14:tracePt t="67720" x="5724525" y="1455738"/>
          <p14:tracePt t="67737" x="5697538" y="1455738"/>
          <p14:tracePt t="67754" x="5680075" y="1455738"/>
          <p14:tracePt t="67770" x="5661025" y="1455738"/>
          <p14:tracePt t="67787" x="5626100" y="1455738"/>
          <p14:tracePt t="67805" x="5608638" y="1455738"/>
          <p14:tracePt t="67820" x="5599113" y="1455738"/>
          <p14:tracePt t="67846" x="5589588" y="1455738"/>
          <p14:tracePt t="67866" x="5589588" y="1465263"/>
          <p14:tracePt t="67969" x="5589588" y="1473200"/>
          <p14:tracePt t="67982" x="5589588" y="1490663"/>
          <p14:tracePt t="67995" x="5589588" y="1536700"/>
          <p14:tracePt t="68007" x="5581650" y="1616075"/>
          <p14:tracePt t="68020" x="5581650" y="1687513"/>
          <p14:tracePt t="68037" x="5581650" y="1776413"/>
          <p14:tracePt t="68053" x="5554663" y="2089150"/>
          <p14:tracePt t="68071" x="5545138" y="2197100"/>
          <p14:tracePt t="68087" x="5545138" y="2312988"/>
          <p14:tracePt t="68104" x="5545138" y="2428875"/>
          <p14:tracePt t="68120" x="5545138" y="2670175"/>
          <p14:tracePt t="68137" x="5554663" y="2768600"/>
          <p14:tracePt t="68154" x="5554663" y="2795588"/>
          <p14:tracePt t="68170" x="5554663" y="2822575"/>
          <p14:tracePt t="68369" x="5554663" y="2901950"/>
          <p14:tracePt t="68389" x="5554663" y="2938463"/>
          <p14:tracePt t="68402" x="5554663" y="2965450"/>
          <p14:tracePt t="68415" x="5554663" y="2990850"/>
          <p14:tracePt t="68427" x="5554663" y="3000375"/>
          <p14:tracePt t="68440" x="5545138" y="3027363"/>
          <p14:tracePt t="68454" x="5545138" y="3036888"/>
          <p14:tracePt t="68472" x="5537200" y="3071813"/>
          <p14:tracePt t="68491" x="5527675" y="3098800"/>
          <p14:tracePt t="68505" x="5518150" y="3143250"/>
          <p14:tracePt t="68520" x="5510213" y="3179763"/>
          <p14:tracePt t="68537" x="5500688" y="3232150"/>
          <p14:tracePt t="68555" x="5491163" y="3251200"/>
          <p14:tracePt t="68570" x="5483225" y="3259138"/>
          <p14:tracePt t="68587" x="5483225" y="3276600"/>
          <p14:tracePt t="68607" x="5473700" y="3276600"/>
          <p14:tracePt t="68620" x="5473700" y="3295650"/>
          <p14:tracePt t="68637" x="5465763" y="3295650"/>
          <p14:tracePt t="68654" x="5456238" y="3303588"/>
          <p14:tracePt t="68671" x="5446713" y="3303588"/>
          <p14:tracePt t="68695" x="5438775" y="3303588"/>
          <p14:tracePt t="68720" x="5411788" y="3303588"/>
          <p14:tracePt t="68732" x="5394325" y="3303588"/>
          <p14:tracePt t="68749" x="5357813" y="3303588"/>
          <p14:tracePt t="68758" x="5322888" y="3303588"/>
          <p14:tracePt t="68771" x="5286375" y="3303588"/>
          <p14:tracePt t="68787" x="5241925" y="3303588"/>
          <p14:tracePt t="68804" x="5180013" y="3303588"/>
          <p14:tracePt t="68821" x="5081588" y="3295650"/>
          <p14:tracePt t="68838" x="5054600" y="3295650"/>
          <p14:tracePt t="68854" x="5027613" y="3295650"/>
          <p14:tracePt t="68871" x="5000625" y="3295650"/>
          <p14:tracePt t="68888" x="4991100" y="3295650"/>
          <p14:tracePt t="68912" x="4983163" y="3295650"/>
          <p14:tracePt t="68936" x="4973638" y="3295650"/>
          <p14:tracePt t="68962" x="4965700" y="3313113"/>
          <p14:tracePt t="68975" x="4946650" y="3340100"/>
          <p14:tracePt t="68988" x="4919663" y="3357563"/>
          <p14:tracePt t="69005" x="4911725" y="3394075"/>
          <p14:tracePt t="69013" x="4894263" y="3419475"/>
          <p14:tracePt t="69026" x="4884738" y="3438525"/>
          <p14:tracePt t="69038" x="4875213" y="3465513"/>
          <p14:tracePt t="69053" x="4875213" y="3490913"/>
          <p14:tracePt t="69070" x="4875213" y="3500438"/>
          <p14:tracePt t="69087" x="4867275" y="3509963"/>
          <p14:tracePt t="69104" x="4867275" y="3517900"/>
          <p14:tracePt t="69120" x="4857750" y="3536950"/>
          <p14:tracePt t="69306" x="4848225" y="3589338"/>
          <p14:tracePt t="69322" x="4830763" y="3687763"/>
          <p14:tracePt t="69333" x="4822825" y="3795713"/>
          <p14:tracePt t="69345" x="4803775" y="3894138"/>
          <p14:tracePt t="69357" x="4795838" y="3973513"/>
          <p14:tracePt t="69370" x="4795838" y="4062413"/>
          <p14:tracePt t="69387" x="4786313" y="4133850"/>
          <p14:tracePt t="69404" x="4786313" y="4205288"/>
          <p14:tracePt t="69421" x="4786313" y="4259263"/>
          <p14:tracePt t="69437" x="4776788" y="4394200"/>
          <p14:tracePt t="69455" x="4776788" y="4438650"/>
          <p14:tracePt t="69470" x="4776788" y="4491038"/>
          <p14:tracePt t="69487" x="4776788" y="4518025"/>
          <p14:tracePt t="69504" x="4776788" y="4545013"/>
          <p14:tracePt t="69520" x="4776788" y="4562475"/>
          <p14:tracePt t="69537" x="4776788" y="4608513"/>
          <p14:tracePt t="69554" x="4776788" y="4625975"/>
          <p14:tracePt t="69570" x="4776788" y="4660900"/>
          <p14:tracePt t="69588" x="4776788" y="4670425"/>
          <p14:tracePt t="69604" x="4776788" y="4679950"/>
          <p14:tracePt t="69621" x="4776788" y="4687888"/>
          <p14:tracePt t="69638" x="4795838" y="4687888"/>
          <p14:tracePt t="69700" x="4803775" y="4687888"/>
          <p14:tracePt t="69713" x="4813300" y="4687888"/>
          <p14:tracePt t="69726" x="4830763" y="4687888"/>
          <p14:tracePt t="69744" x="4848225" y="4687888"/>
          <p14:tracePt t="69754" x="4867275" y="4670425"/>
          <p14:tracePt t="69770" x="4894263" y="4633913"/>
          <p14:tracePt t="69787" x="4956175" y="4562475"/>
          <p14:tracePt t="69804" x="5099050" y="4348163"/>
          <p14:tracePt t="69821" x="5133975" y="4276725"/>
          <p14:tracePt t="69837" x="5180013" y="4179888"/>
          <p14:tracePt t="69855" x="5187950" y="4152900"/>
          <p14:tracePt t="69870" x="5197475" y="4125913"/>
          <p14:tracePt t="69887" x="5232400" y="4010025"/>
          <p14:tracePt t="69905" x="5251450" y="3946525"/>
          <p14:tracePt t="69920" x="5268913" y="3911600"/>
          <p14:tracePt t="69937" x="5276850" y="3867150"/>
          <p14:tracePt t="69953" x="5286375" y="3840163"/>
          <p14:tracePt t="69970" x="5295900" y="3822700"/>
          <p14:tracePt t="69987" x="5295900" y="3803650"/>
          <p14:tracePt t="70004" x="5313363" y="3741738"/>
          <p14:tracePt t="70021" x="5330825" y="3687763"/>
          <p14:tracePt t="70037" x="5330825" y="3660775"/>
          <p14:tracePt t="70054" x="5330825" y="3616325"/>
          <p14:tracePt t="70071" x="5330825" y="3608388"/>
          <p14:tracePt t="70087" x="5330825" y="3589338"/>
          <p14:tracePt t="70104" x="5313363" y="3571875"/>
          <p14:tracePt t="70121" x="5295900" y="3562350"/>
          <p14:tracePt t="70137" x="5268913" y="3544888"/>
          <p14:tracePt t="70154" x="5214938" y="3527425"/>
          <p14:tracePt t="70172" x="5187950" y="3509963"/>
          <p14:tracePt t="70187" x="5170488" y="3500438"/>
          <p14:tracePt t="70204" x="5160963" y="3500438"/>
          <p14:tracePt t="70220" x="5143500" y="3500438"/>
          <p14:tracePt t="70237" x="5133975" y="3500438"/>
          <p14:tracePt t="70254" x="5116513" y="3500438"/>
          <p14:tracePt t="70275" x="5108575" y="3500438"/>
          <p14:tracePt t="70287" x="5089525" y="3500438"/>
          <p14:tracePt t="70304" x="5072063" y="3500438"/>
          <p14:tracePt t="70320" x="5037138" y="3500438"/>
          <p14:tracePt t="70338" x="5018088" y="3500438"/>
          <p14:tracePt t="70354" x="5000625" y="3500438"/>
          <p14:tracePt t="70380" x="4991100" y="3500438"/>
          <p14:tracePt t="70400" x="4983163" y="3509963"/>
          <p14:tracePt t="70426" x="4983163" y="3517900"/>
          <p14:tracePt t="70438" x="4965700" y="3527425"/>
          <p14:tracePt t="70451" x="4956175" y="3544888"/>
          <p14:tracePt t="70465" x="4938713" y="3562350"/>
          <p14:tracePt t="70482" x="4911725" y="3633788"/>
          <p14:tracePt t="70501" x="4911725" y="3670300"/>
          <p14:tracePt t="70515" x="4902200" y="3714750"/>
          <p14:tracePt t="70528" x="4894263" y="3751263"/>
          <p14:tracePt t="70541" x="4894263" y="3786188"/>
          <p14:tracePt t="70554" x="4894263" y="3813175"/>
          <p14:tracePt t="70570" x="4894263" y="3840163"/>
          <p14:tracePt t="70587" x="4894263" y="3902075"/>
          <p14:tracePt t="70605" x="4894263" y="3929063"/>
          <p14:tracePt t="70620" x="4894263" y="3973513"/>
          <p14:tracePt t="70637" x="4894263" y="4108450"/>
          <p14:tracePt t="70654" x="4894263" y="4179888"/>
          <p14:tracePt t="70670" x="4894263" y="4251325"/>
          <p14:tracePt t="70687" x="4894263" y="4322763"/>
          <p14:tracePt t="70704" x="4894263" y="4419600"/>
          <p14:tracePt t="70720" x="4894263" y="4446588"/>
          <p14:tracePt t="70737" x="4894263" y="4465638"/>
          <p14:tracePt t="70754" x="4894263" y="4473575"/>
          <p14:tracePt t="70770" x="4894263" y="4483100"/>
          <p14:tracePt t="71024" x="4894263" y="4491038"/>
          <p14:tracePt t="71037" x="4894263" y="4518025"/>
          <p14:tracePt t="71050" x="4894263" y="4537075"/>
          <p14:tracePt t="71062" x="4894263" y="4554538"/>
          <p14:tracePt t="71076" x="4894263" y="4572000"/>
          <p14:tracePt t="71088" x="4894263" y="4581525"/>
          <p14:tracePt t="71104" x="4894263" y="4598988"/>
          <p14:tracePt t="71120" x="4894263" y="4608513"/>
          <p14:tracePt t="71137" x="4894263" y="4633913"/>
          <p14:tracePt t="71154" x="4894263" y="4643438"/>
          <p14:tracePt t="71170" x="4902200" y="4652963"/>
          <p14:tracePt t="71187" x="4902200" y="4660900"/>
          <p14:tracePt t="71204" x="4911725" y="4670425"/>
          <p14:tracePt t="71221" x="4919663" y="4670425"/>
          <p14:tracePt t="71265" x="4929188" y="4670425"/>
          <p14:tracePt t="71291" x="4956175" y="4625975"/>
          <p14:tracePt t="71304" x="4983163" y="4545013"/>
          <p14:tracePt t="71317" x="5018088" y="4429125"/>
          <p14:tracePt t="71331" x="5054600" y="4330700"/>
          <p14:tracePt t="71342" x="5081588" y="4259263"/>
          <p14:tracePt t="71355" x="5089525" y="4224338"/>
          <p14:tracePt t="71370" x="5089525" y="4197350"/>
          <p14:tracePt t="71387" x="5089525" y="4179888"/>
          <p14:tracePt t="71404" x="5099050" y="4170363"/>
          <p14:tracePt t="71420" x="5099050" y="4160838"/>
          <p14:tracePt t="71437" x="5108575" y="4152900"/>
          <p14:tracePt t="71454" x="5126038" y="4133850"/>
          <p14:tracePt t="71471" x="5126038" y="4125913"/>
          <p14:tracePt t="71487" x="5133975" y="4125913"/>
          <p14:tracePt t="71504" x="5143500" y="4116388"/>
          <p14:tracePt t="71521" x="5143500" y="4108450"/>
          <p14:tracePt t="71539" x="5224463" y="4044950"/>
          <p14:tracePt t="71559" x="5322888" y="3990975"/>
          <p14:tracePt t="71572" x="5411788" y="3929063"/>
          <p14:tracePt t="71587" x="5473700" y="3894138"/>
          <p14:tracePt t="71604" x="5510213" y="3867150"/>
          <p14:tracePt t="71620" x="5518150" y="3857625"/>
          <p14:tracePt t="71637" x="5527675" y="3848100"/>
          <p14:tracePt t="71654" x="5537200" y="3830638"/>
          <p14:tracePt t="71670" x="5527675" y="3830638"/>
          <p14:tracePt t="71711" x="5518150" y="3830638"/>
          <p14:tracePt t="71724" x="5500688" y="3830638"/>
          <p14:tracePt t="71738" x="5491163" y="3830638"/>
          <p14:tracePt t="71750" x="5473700" y="3822700"/>
          <p14:tracePt t="71762" x="5456238" y="3822700"/>
          <p14:tracePt t="72017" x="5429250" y="3803650"/>
          <p14:tracePt t="72030" x="5384800" y="3786188"/>
          <p14:tracePt t="72043" x="5348288" y="3776663"/>
          <p14:tracePt t="72054" x="5286375" y="3751263"/>
          <p14:tracePt t="72070" x="5232400" y="3724275"/>
          <p14:tracePt t="72087" x="5170488" y="3697288"/>
          <p14:tracePt t="72104" x="5054600" y="3643313"/>
          <p14:tracePt t="72120" x="5010150" y="3616325"/>
          <p14:tracePt t="72137" x="4983163" y="3598863"/>
          <p14:tracePt t="72154" x="4956175" y="3581400"/>
          <p14:tracePt t="72170" x="4929188" y="3544888"/>
          <p14:tracePt t="72187" x="4911725" y="3536950"/>
          <p14:tracePt t="72204" x="4894263" y="3509963"/>
          <p14:tracePt t="72221" x="4884738" y="3500438"/>
          <p14:tracePt t="72237" x="4875213" y="3500438"/>
          <p14:tracePt t="72297" x="4867275" y="3500438"/>
          <p14:tracePt t="72348" x="4857750" y="3500438"/>
          <p14:tracePt t="72362" x="4848225" y="3500438"/>
          <p14:tracePt t="72379" x="4840288" y="3500438"/>
          <p14:tracePt t="72385" x="4822825" y="3500438"/>
          <p14:tracePt t="72412" x="4813300" y="3500438"/>
          <p14:tracePt t="72438" x="4803775" y="3500438"/>
          <p14:tracePt t="72449" x="4795838" y="3509963"/>
          <p14:tracePt t="72463" x="4795838" y="3517900"/>
          <p14:tracePt t="72475" x="4795838" y="3527425"/>
          <p14:tracePt t="72502" x="4795838" y="3544888"/>
          <p14:tracePt t="72513" x="4795838" y="3554413"/>
          <p14:tracePt t="72527" x="4795838" y="3562350"/>
          <p14:tracePt t="72539" x="4795838" y="3581400"/>
          <p14:tracePt t="72554" x="4795838" y="3589338"/>
          <p14:tracePt t="72570" x="4813300" y="3608388"/>
          <p14:tracePt t="72587" x="4840288" y="3660775"/>
          <p14:tracePt t="72605" x="4848225" y="3679825"/>
          <p14:tracePt t="72620" x="4867275" y="3697288"/>
          <p14:tracePt t="72637" x="4884738" y="3751263"/>
          <p14:tracePt t="72654" x="4902200" y="3795713"/>
          <p14:tracePt t="72670" x="4902200" y="3857625"/>
          <p14:tracePt t="72687" x="4919663" y="3919538"/>
          <p14:tracePt t="72704" x="4919663" y="4037013"/>
          <p14:tracePt t="72720" x="4919663" y="4062413"/>
          <p14:tracePt t="72737" x="4919663" y="4098925"/>
          <p14:tracePt t="72755" x="4919663" y="4116388"/>
          <p14:tracePt t="72771" x="4911725" y="4152900"/>
          <p14:tracePt t="72787" x="4902200" y="4187825"/>
          <p14:tracePt t="72804" x="4848225" y="4330700"/>
          <p14:tracePt t="72821" x="4822825" y="4384675"/>
          <p14:tracePt t="72837" x="4803775" y="4419600"/>
          <p14:tracePt t="72854" x="4795838" y="4465638"/>
          <p14:tracePt t="72871" x="4786313" y="4473575"/>
          <p14:tracePt t="72887" x="4786313" y="4483100"/>
          <p14:tracePt t="72904" x="4786313" y="4491038"/>
          <p14:tracePt t="72921" x="4786313" y="4500563"/>
          <p14:tracePt t="72937" x="4786313" y="4510088"/>
          <p14:tracePt t="72954" x="4776788" y="4510088"/>
          <p14:tracePt t="72970" x="4776788" y="4527550"/>
          <p14:tracePt t="72987" x="4776788" y="4537075"/>
          <p14:tracePt t="73015" x="4776788" y="4545013"/>
          <p14:tracePt t="73061" x="4786313" y="4545013"/>
          <p14:tracePt t="73100" x="4795838" y="4545013"/>
          <p14:tracePt t="73112" x="4822825" y="4545013"/>
          <p14:tracePt t="73125" x="4840288" y="4545013"/>
          <p14:tracePt t="73138" x="4848225" y="4537075"/>
          <p14:tracePt t="73154" x="4867275" y="4527550"/>
          <p14:tracePt t="73170" x="4911725" y="4456113"/>
          <p14:tracePt t="73189" x="4938713" y="4394200"/>
          <p14:tracePt t="73204" x="4946650" y="4330700"/>
          <p14:tracePt t="73220" x="4965700" y="4286250"/>
          <p14:tracePt t="73237" x="4965700" y="4251325"/>
          <p14:tracePt t="73254" x="4965700" y="4241800"/>
          <p14:tracePt t="73270" x="4965700" y="4232275"/>
          <p14:tracePt t="73287" x="4983163" y="4232275"/>
          <p14:tracePt t="73608" x="5045075" y="4224338"/>
          <p14:tracePt t="73621" x="5133975" y="4187825"/>
          <p14:tracePt t="73634" x="5259388" y="4152900"/>
          <p14:tracePt t="73651" x="5473700" y="4037013"/>
          <p14:tracePt t="73660" x="5661025" y="3929063"/>
          <p14:tracePt t="73672" x="5786438" y="3857625"/>
          <p14:tracePt t="73687" x="5857875" y="3803650"/>
          <p14:tracePt t="73704" x="5911850" y="3768725"/>
          <p14:tracePt t="73720" x="5973763" y="3724275"/>
          <p14:tracePt t="73737" x="6000750" y="3687763"/>
          <p14:tracePt t="73754" x="6027738" y="3660775"/>
          <p14:tracePt t="73770" x="6081713" y="3598863"/>
          <p14:tracePt t="73788" x="6081713" y="3581400"/>
          <p14:tracePt t="73804" x="6099175" y="3562350"/>
          <p14:tracePt t="73821" x="6099175" y="3544888"/>
          <p14:tracePt t="73838" x="6099175" y="3536950"/>
          <p14:tracePt t="73876" x="6099175" y="3517900"/>
          <p14:tracePt t="73888" x="6099175" y="3509963"/>
          <p14:tracePt t="73913" x="6099175" y="3500438"/>
          <p14:tracePt t="73927" x="6089650" y="3482975"/>
          <p14:tracePt t="73939" x="6081713" y="3473450"/>
          <p14:tracePt t="73952" x="6072188" y="3465513"/>
          <p14:tracePt t="73966" x="6062663" y="3465513"/>
          <p14:tracePt t="73977" x="6062663" y="3455988"/>
          <p14:tracePt t="73990" x="6054725" y="3455988"/>
          <p14:tracePt t="74004" x="6054725" y="3446463"/>
          <p14:tracePt t="74020" x="6045200" y="3446463"/>
          <p14:tracePt t="74105" x="6027738" y="3446463"/>
          <p14:tracePt t="74118" x="6000750" y="3446463"/>
          <p14:tracePt t="74131" x="5965825" y="3446463"/>
          <p14:tracePt t="74142" x="5911850" y="3446463"/>
          <p14:tracePt t="74156" x="5857875" y="3446463"/>
          <p14:tracePt t="74173" x="5776913" y="3455988"/>
          <p14:tracePt t="74187" x="5732463" y="3465513"/>
          <p14:tracePt t="74204" x="5616575" y="3490913"/>
          <p14:tracePt t="74221" x="5599113" y="3500438"/>
          <p14:tracePt t="74237" x="5581650" y="3500438"/>
          <p14:tracePt t="74254" x="5554663" y="3500438"/>
          <p14:tracePt t="74271" x="5545138" y="3509963"/>
          <p14:tracePt t="74322" x="5545138" y="3517900"/>
          <p14:tracePt t="74334" x="5537200" y="3517900"/>
          <p14:tracePt t="74346" x="5527675" y="3527425"/>
          <p14:tracePt t="74359" x="5518150" y="3536950"/>
          <p14:tracePt t="74389" x="5510213" y="3544888"/>
          <p14:tracePt t="74399" x="5500688" y="3544888"/>
          <p14:tracePt t="74423" x="5500688" y="3554413"/>
          <p14:tracePt t="74435" x="5483225" y="3554413"/>
          <p14:tracePt t="74448" x="5456238" y="3571875"/>
          <p14:tracePt t="74462" x="5429250" y="3581400"/>
          <p14:tracePt t="74474" x="5411788" y="3598863"/>
          <p14:tracePt t="74492" x="5384800" y="3616325"/>
          <p14:tracePt t="74512" x="5367338" y="3625850"/>
          <p14:tracePt t="74524" x="5367338" y="3633788"/>
          <p14:tracePt t="74551" x="5357813" y="3633788"/>
          <p14:tracePt t="87707" x="5384800" y="3633788"/>
          <p14:tracePt t="87799" x="5465763" y="3633788"/>
          <p14:tracePt t="87811" x="5653088" y="3625850"/>
          <p14:tracePt t="87825" x="5938838" y="3581400"/>
          <p14:tracePt t="87837" x="6242050" y="3517900"/>
          <p14:tracePt t="87848" x="6456363" y="3465513"/>
          <p14:tracePt t="87862" x="6599238" y="3429000"/>
          <p14:tracePt t="87876" x="6688138" y="3402013"/>
          <p14:tracePt t="87889" x="6742113" y="3384550"/>
          <p14:tracePt t="87904" x="6759575" y="3375025"/>
          <p14:tracePt t="87921" x="6769100" y="3375025"/>
          <p14:tracePt t="87939" x="6777038" y="3375025"/>
          <p14:tracePt t="87954" x="6777038" y="3367088"/>
          <p14:tracePt t="88002" x="6777038" y="3348038"/>
          <p14:tracePt t="88016" x="6777038" y="3340100"/>
          <p14:tracePt t="88028" x="6769100" y="3313113"/>
          <p14:tracePt t="88040" x="6759575" y="3303588"/>
          <p14:tracePt t="88055" x="6751638" y="3295650"/>
          <p14:tracePt t="88071" x="6751638" y="3286125"/>
          <p14:tracePt t="88088" x="6732588" y="3268663"/>
          <p14:tracePt t="88105" x="6715125" y="3268663"/>
          <p14:tracePt t="88121" x="6688138" y="3251200"/>
          <p14:tracePt t="88138" x="6599238" y="3214688"/>
          <p14:tracePt t="88155" x="6554788" y="3205163"/>
          <p14:tracePt t="88171" x="6500813" y="3187700"/>
          <p14:tracePt t="88187" x="6438900" y="3170238"/>
          <p14:tracePt t="88187" x="6394450" y="3152775"/>
          <p14:tracePt t="88206" x="6357938" y="3152775"/>
          <p14:tracePt t="88221" x="6330950" y="3143250"/>
          <p14:tracePt t="88238" x="6303963" y="3133725"/>
          <p14:tracePt t="88254" x="6276975" y="3133725"/>
          <p14:tracePt t="88271" x="6259513" y="3133725"/>
          <p14:tracePt t="88287" x="6232525" y="3133725"/>
          <p14:tracePt t="88304" x="6188075" y="3133725"/>
          <p14:tracePt t="88323" x="6161088" y="3143250"/>
          <p14:tracePt t="88338" x="6134100" y="3160713"/>
          <p14:tracePt t="88354" x="6045200" y="3205163"/>
          <p14:tracePt t="88372" x="6000750" y="3224213"/>
          <p14:tracePt t="88388" x="5956300" y="3251200"/>
          <p14:tracePt t="88404" x="5938838" y="3259138"/>
          <p14:tracePt t="88421" x="5929313" y="3259138"/>
          <p14:tracePt t="88638" x="5919788" y="3268663"/>
          <p14:tracePt t="88652" x="5911850" y="3276600"/>
          <p14:tracePt t="88668" x="5894388" y="3276600"/>
          <p14:tracePt t="88678" x="5884863" y="3286125"/>
          <p14:tracePt t="88690" x="5875338" y="3286125"/>
          <p14:tracePt t="88705" x="5867400" y="3303588"/>
          <p14:tracePt t="88721" x="5857875" y="3303588"/>
          <p14:tracePt t="88738" x="5857875" y="3322638"/>
          <p14:tracePt t="88755" x="5857875" y="3330575"/>
          <p14:tracePt t="88771" x="5867400" y="3348038"/>
          <p14:tracePt t="88792" x="5894388" y="3348038"/>
          <p14:tracePt t="88805" x="5929313" y="3348038"/>
          <p14:tracePt t="88822" x="6000750" y="3348038"/>
          <p14:tracePt t="88842" x="6018213" y="3348038"/>
          <p14:tracePt t="88855" x="6037263" y="3348038"/>
          <p14:tracePt t="88871" x="6045200" y="3348038"/>
          <p14:tracePt t="88893" x="6054725" y="3348038"/>
          <p14:tracePt t="88905" x="6054725" y="3340100"/>
          <p14:tracePt t="88931" x="6054725" y="3330575"/>
          <p14:tracePt t="88945" x="6054725" y="3322638"/>
          <p14:tracePt t="88969" x="6054725" y="3313113"/>
          <p14:tracePt t="88983" x="6045200" y="3303588"/>
          <p14:tracePt t="88995" x="6027738" y="3303588"/>
          <p14:tracePt t="89008" x="6010275" y="3286125"/>
          <p14:tracePt t="89022" x="6000750" y="3286125"/>
          <p14:tracePt t="89038" x="5991225" y="3286125"/>
          <p14:tracePt t="89054" x="5973763" y="3276600"/>
          <p14:tracePt t="89071" x="5956300" y="3276600"/>
          <p14:tracePt t="89088" x="5946775" y="3276600"/>
          <p14:tracePt t="89111" x="5938838" y="3276600"/>
          <p14:tracePt t="89122" x="5919788" y="3276600"/>
          <p14:tracePt t="89140" x="5884863" y="3286125"/>
          <p14:tracePt t="89154" x="5822950" y="3322638"/>
          <p14:tracePt t="89171" x="5616575" y="3446463"/>
          <p14:tracePt t="89188" x="5473700" y="3544888"/>
          <p14:tracePt t="89205" x="5367338" y="3608388"/>
          <p14:tracePt t="89221" x="5313363" y="3643313"/>
          <p14:tracePt t="89238" x="5303838" y="3643313"/>
          <p14:tracePt t="89457" x="5286375" y="3643313"/>
          <p14:tracePt t="89466" x="5268913" y="3643313"/>
          <p14:tracePt t="89492" x="5251450" y="3643313"/>
          <p14:tracePt t="89505" x="5224463" y="3625850"/>
          <p14:tracePt t="89518" x="5197475" y="3616325"/>
          <p14:tracePt t="89529" x="5170488" y="3598863"/>
          <p14:tracePt t="89543" x="5126038" y="3571875"/>
          <p14:tracePt t="89561" x="5054600" y="3536950"/>
          <p14:tracePt t="89581" x="5027613" y="3527425"/>
          <p14:tracePt t="89593" x="5000625" y="3517900"/>
          <p14:tracePt t="89606" x="4983163" y="3517900"/>
          <p14:tracePt t="89621" x="4973638" y="3517900"/>
          <p14:tracePt t="89637" x="4965700" y="3517900"/>
          <p14:tracePt t="89654" x="4946650" y="3517900"/>
          <p14:tracePt t="89671" x="4929188" y="3517900"/>
          <p14:tracePt t="89688" x="4919663" y="3527425"/>
          <p14:tracePt t="89708" x="4911725" y="3527425"/>
          <p14:tracePt t="89722" x="4902200" y="3544888"/>
          <p14:tracePt t="89738" x="4894263" y="3571875"/>
          <p14:tracePt t="89754" x="4884738" y="3581400"/>
          <p14:tracePt t="89771" x="4867275" y="3625850"/>
          <p14:tracePt t="89788" x="4857750" y="3643313"/>
          <p14:tracePt t="89805" x="4857750" y="3652838"/>
          <p14:tracePt t="89821" x="4857750" y="3670300"/>
          <p14:tracePt t="89838" x="4857750" y="3679825"/>
          <p14:tracePt t="89861" x="4857750" y="3687763"/>
          <p14:tracePt t="89900" x="4867275" y="3687763"/>
          <p14:tracePt t="89912" x="4867275" y="3697288"/>
          <p14:tracePt t="89937" x="4867275" y="3705225"/>
          <p14:tracePt t="90688" x="4884738" y="3697288"/>
          <p14:tracePt t="91377" x="4919663" y="3660775"/>
          <p14:tracePt t="91388" x="4956175" y="3608388"/>
          <p14:tracePt t="91400" x="5000625" y="3544888"/>
          <p14:tracePt t="91414" x="5027613" y="3490913"/>
          <p14:tracePt t="91427" x="5054600" y="3438525"/>
          <p14:tracePt t="91440" x="5072063" y="3394075"/>
          <p14:tracePt t="91454" x="5072063" y="3367088"/>
          <p14:tracePt t="91471" x="5072063" y="3340100"/>
          <p14:tracePt t="91488" x="5081588" y="3322638"/>
          <p14:tracePt t="91505" x="5081588" y="3303588"/>
          <p14:tracePt t="91521" x="5081588" y="3295650"/>
          <p14:tracePt t="91541" x="5081588" y="3276600"/>
          <p14:tracePt t="91569" x="5081588" y="3268663"/>
          <p14:tracePt t="91591" x="5062538" y="3268663"/>
          <p14:tracePt t="91605" x="5054600" y="3251200"/>
          <p14:tracePt t="91618" x="5045075" y="3241675"/>
          <p14:tracePt t="91630" x="5018088" y="3232150"/>
          <p14:tracePt t="91644" x="4991100" y="3224213"/>
          <p14:tracePt t="91657" x="4956175" y="3205163"/>
          <p14:tracePt t="91675" x="4768850" y="3170238"/>
          <p14:tracePt t="91694" x="4679950" y="3160713"/>
          <p14:tracePt t="91706" x="4581525" y="3143250"/>
          <p14:tracePt t="91722" x="4500563" y="3133725"/>
          <p14:tracePt t="91738" x="4429125" y="3116263"/>
          <p14:tracePt t="91754" x="4348163" y="3089275"/>
          <p14:tracePt t="91771" x="4295775" y="3062288"/>
          <p14:tracePt t="91788" x="4160838" y="2973388"/>
          <p14:tracePt t="91805" x="4071938" y="2867025"/>
          <p14:tracePt t="91822" x="4027488" y="2795588"/>
          <p14:tracePt t="91838" x="3990975" y="2732088"/>
          <p14:tracePt t="91854" x="3946525" y="2643188"/>
          <p14:tracePt t="91871" x="3894138" y="2482850"/>
          <p14:tracePt t="91888" x="3867150" y="2419350"/>
          <p14:tracePt t="91904" x="3840163" y="2357438"/>
          <p14:tracePt t="91921" x="3822700" y="2241550"/>
          <p14:tracePt t="91938" x="3813175" y="2197100"/>
          <p14:tracePt t="91955" x="3803650" y="2152650"/>
          <p14:tracePt t="91971" x="3803650" y="2116138"/>
          <p14:tracePt t="91988" x="3803650" y="2054225"/>
          <p14:tracePt t="92005" x="3803650" y="2027238"/>
          <p14:tracePt t="92021" x="3803650" y="2009775"/>
          <p14:tracePt t="92038" x="3803650" y="2000250"/>
          <p14:tracePt t="92280" x="3803650" y="1990725"/>
          <p14:tracePt t="92293" x="3803650" y="1973263"/>
          <p14:tracePt t="92309" x="3813175" y="1955800"/>
          <p14:tracePt t="92319" x="3813175" y="1919288"/>
          <p14:tracePt t="92331" x="3840163" y="1874838"/>
          <p14:tracePt t="92343" x="3848100" y="1857375"/>
          <p14:tracePt t="92356" x="3867150" y="1822450"/>
          <p14:tracePt t="92371" x="3875088" y="1812925"/>
          <p14:tracePt t="92388" x="3894138" y="1803400"/>
          <p14:tracePt t="92404" x="3911600" y="1776413"/>
          <p14:tracePt t="92421" x="4010025" y="1741488"/>
          <p14:tracePt t="92438" x="4071938" y="1724025"/>
          <p14:tracePt t="92454" x="4214813" y="1687513"/>
          <p14:tracePt t="92472" x="4313238" y="1679575"/>
          <p14:tracePt t="92488" x="4438650" y="1670050"/>
          <p14:tracePt t="92505" x="4545013" y="1652588"/>
          <p14:tracePt t="92521" x="4919663" y="1625600"/>
          <p14:tracePt t="92538" x="5037138" y="1625600"/>
          <p14:tracePt t="92554" x="5133975" y="1625600"/>
          <p14:tracePt t="92571" x="5286375" y="1625600"/>
          <p14:tracePt t="92588" x="5340350" y="1625600"/>
          <p14:tracePt t="92605" x="5384800" y="1625600"/>
          <p14:tracePt t="92621" x="5491163" y="1625600"/>
          <p14:tracePt t="92638" x="5545138" y="1633538"/>
          <p14:tracePt t="92655" x="5572125" y="1633538"/>
          <p14:tracePt t="92671" x="5599113" y="1643063"/>
          <p14:tracePt t="92688" x="5616575" y="1643063"/>
          <p14:tracePt t="92704" x="5626100" y="1643063"/>
          <p14:tracePt t="92729" x="5626100" y="1652588"/>
          <p14:tracePt t="92739" x="5626100" y="1660525"/>
          <p14:tracePt t="93057" x="5626100" y="1670050"/>
          <p14:tracePt t="93069" x="5626100" y="1679575"/>
          <p14:tracePt t="93082" x="5626100" y="1697038"/>
          <p14:tracePt t="93095" x="5626100" y="1724025"/>
          <p14:tracePt t="93108" x="5626100" y="1751013"/>
          <p14:tracePt t="93121" x="5626100" y="1795463"/>
          <p14:tracePt t="93138" x="5626100" y="1839913"/>
          <p14:tracePt t="93154" x="5608638" y="1928813"/>
          <p14:tracePt t="93172" x="5589588" y="1973263"/>
          <p14:tracePt t="93188" x="5581650" y="2017713"/>
          <p14:tracePt t="93205" x="5537200" y="2116138"/>
          <p14:tracePt t="93222" x="5510213" y="2170113"/>
          <p14:tracePt t="93238" x="5483225" y="2241550"/>
          <p14:tracePt t="93255" x="5367338" y="2490788"/>
          <p14:tracePt t="93272" x="5330825" y="2581275"/>
          <p14:tracePt t="93288" x="5286375" y="2660650"/>
          <p14:tracePt t="93304" x="5251450" y="2741613"/>
          <p14:tracePt t="93321" x="5197475" y="2919413"/>
          <p14:tracePt t="93338" x="5197475" y="2928938"/>
          <p14:tracePt t="93571" x="5197475" y="2973388"/>
          <p14:tracePt t="93591" x="5197475" y="3000375"/>
          <p14:tracePt t="93605" x="5197475" y="3017838"/>
          <p14:tracePt t="93616" x="5197475" y="3044825"/>
          <p14:tracePt t="93629" x="5197475" y="3071813"/>
          <p14:tracePt t="93641" x="5197475" y="3089275"/>
          <p14:tracePt t="93655" x="5197475" y="3108325"/>
          <p14:tracePt t="93674" x="5197475" y="3133725"/>
          <p14:tracePt t="93693" x="5197475" y="3143250"/>
          <p14:tracePt t="93718" x="5187950" y="3143250"/>
          <p14:tracePt t="93757" x="5180013" y="3152775"/>
          <p14:tracePt t="93769" x="5160963" y="3152775"/>
          <p14:tracePt t="93784" x="5143500" y="3160713"/>
          <p14:tracePt t="93795" x="5099050" y="3160713"/>
          <p14:tracePt t="93808" x="5045075" y="3170238"/>
          <p14:tracePt t="93821" x="4991100" y="3170238"/>
          <p14:tracePt t="93838" x="4929188" y="3170238"/>
          <p14:tracePt t="93854" x="4795838" y="3179763"/>
          <p14:tracePt t="93872" x="4732338" y="3179763"/>
          <p14:tracePt t="93889" x="4687888" y="3179763"/>
          <p14:tracePt t="93904" x="4633913" y="3179763"/>
          <p14:tracePt t="93922" x="4625975" y="3179763"/>
          <p14:tracePt t="93938" x="4608513" y="3179763"/>
          <p14:tracePt t="93955" x="4598988" y="3179763"/>
          <p14:tracePt t="93973" x="4589463" y="3179763"/>
          <p14:tracePt t="93992" x="4562475" y="3179763"/>
          <p14:tracePt t="94012" x="4554538" y="3179763"/>
          <p14:tracePt t="94023" x="4545013" y="3179763"/>
          <p14:tracePt t="94038" x="4518025" y="3160713"/>
          <p14:tracePt t="94055" x="4500563" y="3143250"/>
          <p14:tracePt t="94071" x="4446588" y="3089275"/>
          <p14:tracePt t="94089" x="4419600" y="3062288"/>
          <p14:tracePt t="94104" x="4375150" y="3017838"/>
          <p14:tracePt t="94121" x="4303713" y="2919413"/>
          <p14:tracePt t="94139" x="4259263" y="2867025"/>
          <p14:tracePt t="94154" x="4232275" y="2830513"/>
          <p14:tracePt t="94171" x="4205288" y="2803525"/>
          <p14:tracePt t="94188" x="4179888" y="2776538"/>
          <p14:tracePt t="94204" x="4170363" y="2759075"/>
          <p14:tracePt t="94221" x="4170363" y="2751138"/>
          <p14:tracePt t="94405" x="4170363" y="2714625"/>
          <p14:tracePt t="94419" x="4160838" y="2679700"/>
          <p14:tracePt t="94432" x="4143375" y="2616200"/>
          <p14:tracePt t="94443" x="4133850" y="2536825"/>
          <p14:tracePt t="94457" x="4116388" y="2465388"/>
          <p14:tracePt t="94471" x="4098925" y="2401888"/>
          <p14:tracePt t="94488" x="4062413" y="2339975"/>
          <p14:tracePt t="94505" x="4037013" y="2286000"/>
          <p14:tracePt t="94521" x="3990975" y="2187575"/>
          <p14:tracePt t="94538" x="3973513" y="2152650"/>
          <p14:tracePt t="94555" x="3946525" y="2108200"/>
          <p14:tracePt t="94572" x="3938588" y="2089150"/>
          <p14:tracePt t="94588" x="3938588" y="2071688"/>
          <p14:tracePt t="94605" x="3929063" y="2044700"/>
          <p14:tracePt t="94622" x="3919538" y="2027238"/>
          <p14:tracePt t="94638" x="3911600" y="1990725"/>
          <p14:tracePt t="94655" x="3911600" y="1982788"/>
          <p14:tracePt t="94671" x="3911600" y="1965325"/>
          <p14:tracePt t="94688" x="3911600" y="1955800"/>
          <p14:tracePt t="94710" x="3911600" y="1938338"/>
          <p14:tracePt t="94749" x="3911600" y="1928813"/>
          <p14:tracePt t="94787" x="3919538" y="1928813"/>
          <p14:tracePt t="94800" x="3965575" y="1911350"/>
          <p14:tracePt t="94812" x="4062413" y="1884363"/>
          <p14:tracePt t="94825" x="4179888" y="1857375"/>
          <p14:tracePt t="94839" x="4322763" y="1830388"/>
          <p14:tracePt t="94855" x="4429125" y="1822450"/>
          <p14:tracePt t="94872" x="4608513" y="1785938"/>
          <p14:tracePt t="94889" x="4679950" y="1776413"/>
          <p14:tracePt t="94905" x="4741863" y="1768475"/>
          <p14:tracePt t="94922" x="4803775" y="1758950"/>
          <p14:tracePt t="94938" x="4938713" y="1741488"/>
          <p14:tracePt t="94955" x="5010150" y="1731963"/>
          <p14:tracePt t="94971" x="5072063" y="1724025"/>
          <p14:tracePt t="94988" x="5160963" y="1704975"/>
          <p14:tracePt t="94988" x="5276850" y="1687513"/>
          <p14:tracePt t="95006" x="5394325" y="1670050"/>
          <p14:tracePt t="95021" x="5527675" y="1652588"/>
          <p14:tracePt t="95038" x="5653088" y="1625600"/>
          <p14:tracePt t="95055" x="5875338" y="1608138"/>
          <p14:tracePt t="95071" x="5919788" y="1608138"/>
          <p14:tracePt t="95088" x="5938838" y="1608138"/>
          <p14:tracePt t="95104" x="5965825" y="1608138"/>
          <p14:tracePt t="95121" x="5973763" y="1608138"/>
          <p14:tracePt t="95194" x="5973763" y="1616075"/>
          <p14:tracePt t="95246" x="5973763" y="1652588"/>
          <p14:tracePt t="95283" x="5973763" y="1687513"/>
          <p14:tracePt t="95297" x="5973763" y="1731963"/>
          <p14:tracePt t="95309" x="5973763" y="1776413"/>
          <p14:tracePt t="95322" x="5965825" y="1839913"/>
          <p14:tracePt t="95335" x="5965825" y="1874838"/>
          <p14:tracePt t="95349" x="5946775" y="1928813"/>
          <p14:tracePt t="95366" x="5911850" y="2000250"/>
          <p14:tracePt t="95373" x="5884863" y="2108200"/>
          <p14:tracePt t="95388" x="5830888" y="2251075"/>
          <p14:tracePt t="95404" x="5776913" y="2384425"/>
          <p14:tracePt t="95421" x="5697538" y="2581275"/>
          <p14:tracePt t="95438" x="5680075" y="2633663"/>
          <p14:tracePt t="95454" x="5661025" y="2660650"/>
          <p14:tracePt t="95471" x="5661025" y="2687638"/>
          <p14:tracePt t="95489" x="5653088" y="2705100"/>
          <p14:tracePt t="95666" x="5643563" y="2724150"/>
          <p14:tracePt t="95685" x="5562600" y="2884488"/>
          <p14:tracePt t="95704" x="5537200" y="2973388"/>
          <p14:tracePt t="95716" x="5500688" y="3062288"/>
          <p14:tracePt t="95730" x="5473700" y="3125788"/>
          <p14:tracePt t="95742" x="5446713" y="3187700"/>
          <p14:tracePt t="95755" x="5429250" y="3224213"/>
          <p14:tracePt t="95771" x="5402263" y="3276600"/>
          <p14:tracePt t="95788" x="5357813" y="3367088"/>
          <p14:tracePt t="95807" x="5330825" y="3419475"/>
          <p14:tracePt t="95822" x="5313363" y="3473450"/>
          <p14:tracePt t="95838" x="5286375" y="3517900"/>
          <p14:tracePt t="95854" x="5241925" y="3581400"/>
          <p14:tracePt t="95871" x="5232400" y="3608388"/>
          <p14:tracePt t="95888" x="5224463" y="3625850"/>
          <p14:tracePt t="95905" x="5214938" y="3633788"/>
          <p14:tracePt t="95922" x="5205413" y="3633788"/>
          <p14:tracePt t="95938" x="5197475" y="3643313"/>
          <p14:tracePt t="95960" x="5187950" y="3643313"/>
          <p14:tracePt t="95972" x="5170488" y="3643313"/>
          <p14:tracePt t="95988" x="5143500" y="3643313"/>
          <p14:tracePt t="96005" x="5099050" y="3643313"/>
          <p14:tracePt t="96022" x="5000625" y="3625850"/>
          <p14:tracePt t="96038" x="4938713" y="3598863"/>
          <p14:tracePt t="96054" x="4884738" y="3571875"/>
          <p14:tracePt t="96071" x="4751388" y="3509963"/>
          <p14:tracePt t="96088" x="4705350" y="3482975"/>
          <p14:tracePt t="96105" x="4518025" y="3411538"/>
          <p14:tracePt t="96124" x="4456113" y="3394075"/>
          <p14:tracePt t="96138" x="4411663" y="3375025"/>
          <p14:tracePt t="96155" x="4367213" y="3357563"/>
          <p14:tracePt t="96171" x="4303713" y="3330575"/>
          <p14:tracePt t="96189" x="4276725" y="3330575"/>
          <p14:tracePt t="96205" x="4268788" y="3322638"/>
          <p14:tracePt t="96221" x="4259263" y="3313113"/>
          <p14:tracePt t="96239" x="4251325" y="3303588"/>
          <p14:tracePt t="96264" x="4259263" y="3295650"/>
          <p14:tracePt t="96505" x="4268788" y="3268663"/>
          <p14:tracePt t="96525" x="4322763" y="3160713"/>
          <p14:tracePt t="96544" x="4340225" y="3108325"/>
          <p14:tracePt t="96557" x="4348163" y="3071813"/>
          <p14:tracePt t="96569" x="4367213" y="3036888"/>
          <p14:tracePt t="96582" x="4367213" y="3009900"/>
          <p14:tracePt t="96595" x="4375150" y="2973388"/>
          <p14:tracePt t="96607" x="4375150" y="2946400"/>
          <p14:tracePt t="96622" x="4375150" y="2901950"/>
          <p14:tracePt t="96638" x="4375150" y="2867025"/>
          <p14:tracePt t="96655" x="4375150" y="2786063"/>
          <p14:tracePt t="96672" x="4375150" y="2751138"/>
          <p14:tracePt t="96688" x="4367213" y="2724150"/>
          <p14:tracePt t="96705" x="4357688" y="2697163"/>
          <p14:tracePt t="96722" x="4340225" y="2652713"/>
          <p14:tracePt t="96738" x="4303713" y="2589213"/>
          <p14:tracePt t="96755" x="4286250" y="2571750"/>
          <p14:tracePt t="96771" x="4259263" y="2536825"/>
          <p14:tracePt t="96788" x="4251325" y="2527300"/>
          <p14:tracePt t="96805" x="4251325" y="2517775"/>
          <p14:tracePt t="96824" x="4241800" y="2509838"/>
          <p14:tracePt t="96842" x="4251325" y="2509838"/>
          <p14:tracePt t="96902" x="4295775" y="2509838"/>
          <p14:tracePt t="96912" x="4394200" y="2509838"/>
          <p14:tracePt t="96926" x="4518025" y="2509838"/>
          <p14:tracePt t="96944" x="5143500" y="2509838"/>
          <p14:tracePt t="96964" x="5465763" y="2517775"/>
          <p14:tracePt t="96977" x="5688013" y="2536825"/>
          <p14:tracePt t="96991" x="5840413" y="2536825"/>
          <p14:tracePt t="97005" x="5938838" y="2544763"/>
          <p14:tracePt t="97021" x="6010275" y="2544763"/>
          <p14:tracePt t="97038" x="6089650" y="2544763"/>
          <p14:tracePt t="97056" x="6143625" y="2544763"/>
          <p14:tracePt t="97071" x="6170613" y="2544763"/>
          <p14:tracePt t="97088" x="6224588" y="2544763"/>
          <p14:tracePt t="97106" x="6232525" y="2544763"/>
          <p14:tracePt t="97130" x="6242050" y="2544763"/>
          <p14:tracePt t="97142" x="6251575" y="2544763"/>
          <p14:tracePt t="97161" x="6276975" y="2544763"/>
          <p14:tracePt t="97180" x="6286500" y="2544763"/>
          <p14:tracePt t="97196" x="6296025" y="2544763"/>
          <p14:tracePt t="97207" x="6303963" y="2544763"/>
          <p14:tracePt t="97222" x="6313488" y="2544763"/>
          <p14:tracePt t="97244" x="6313488" y="2536825"/>
          <p14:tracePt t="97263" x="6330950" y="2455863"/>
          <p14:tracePt t="97284" x="6330950" y="2411413"/>
          <p14:tracePt t="97295" x="6330950" y="2374900"/>
          <p14:tracePt t="97309" x="6330950" y="2339975"/>
          <p14:tracePt t="97321" x="6330950" y="2312988"/>
          <p14:tracePt t="97338" x="6330950" y="2276475"/>
          <p14:tracePt t="97354" x="6330950" y="2251075"/>
          <p14:tracePt t="97371" x="6276975" y="2160588"/>
          <p14:tracePt t="97388" x="6242050" y="2125663"/>
          <p14:tracePt t="97405" x="6224588" y="2098675"/>
          <p14:tracePt t="97421" x="6161088" y="2054225"/>
          <p14:tracePt t="97438" x="6134100" y="2027238"/>
          <p14:tracePt t="97455" x="6108700" y="2009775"/>
          <p14:tracePt t="97471" x="6089650" y="2000250"/>
          <p14:tracePt t="97488" x="6045200" y="1982788"/>
          <p14:tracePt t="97505" x="6045200" y="1973263"/>
          <p14:tracePt t="97521" x="6037263" y="1973263"/>
          <p14:tracePt t="97538" x="6027738" y="1973263"/>
          <p14:tracePt t="97555" x="6018213" y="1973263"/>
          <p14:tracePt t="97600" x="6010275" y="1973263"/>
          <p14:tracePt t="97755" x="6000750" y="1990725"/>
          <p14:tracePt t="97795" x="5973763" y="2054225"/>
          <p14:tracePt t="97806" x="5938838" y="2143125"/>
          <p14:tracePt t="97817" x="5884863" y="2251075"/>
          <p14:tracePt t="97829" x="5848350" y="2374900"/>
          <p14:tracePt t="97843" x="5803900" y="2473325"/>
          <p14:tracePt t="97856" x="5776913" y="2571750"/>
          <p14:tracePt t="97871" x="5759450" y="2643188"/>
          <p14:tracePt t="97888" x="5751513" y="2697163"/>
          <p14:tracePt t="97904" x="5732463" y="2741613"/>
          <p14:tracePt t="97921" x="5732463" y="2759075"/>
          <p14:tracePt t="97938" x="5724525" y="2768600"/>
          <p14:tracePt t="97955" x="5724525" y="2795588"/>
          <p14:tracePt t="97972" x="5724525" y="2803525"/>
          <p14:tracePt t="97988" x="5715000" y="2813050"/>
          <p14:tracePt t="98173" x="5705475" y="2830513"/>
          <p14:tracePt t="98186" x="5670550" y="2874963"/>
          <p14:tracePt t="98198" x="5634038" y="2946400"/>
          <p14:tracePt t="98217" x="5599113" y="3009900"/>
          <p14:tracePt t="98226" x="5562600" y="3054350"/>
          <p14:tracePt t="98239" x="5545138" y="3071813"/>
          <p14:tracePt t="98254" x="5527675" y="3089275"/>
          <p14:tracePt t="98271" x="5483225" y="3116263"/>
          <p14:tracePt t="98289" x="5456238" y="3125788"/>
          <p14:tracePt t="98304" x="5438775" y="3143250"/>
          <p14:tracePt t="98321" x="5384800" y="3152775"/>
          <p14:tracePt t="98321" x="5340350" y="3160713"/>
          <p14:tracePt t="98340" x="5303838" y="3160713"/>
          <p14:tracePt t="98354" x="5251450" y="3170238"/>
          <p14:tracePt t="98371" x="5214938" y="3170238"/>
          <p14:tracePt t="98388" x="5116513" y="3170238"/>
          <p14:tracePt t="98405" x="5072063" y="3170238"/>
          <p14:tracePt t="98421" x="5018088" y="3170238"/>
          <p14:tracePt t="98438" x="4919663" y="3160713"/>
          <p14:tracePt t="98455" x="4884738" y="3160713"/>
          <p14:tracePt t="98471" x="4840288" y="3152775"/>
          <p14:tracePt t="98488" x="4795838" y="3143250"/>
          <p14:tracePt t="98507" x="4776788" y="3143250"/>
          <p14:tracePt t="98521" x="4751388" y="3133725"/>
          <p14:tracePt t="98538" x="4741863" y="3133725"/>
          <p14:tracePt t="98555" x="4714875" y="3125788"/>
          <p14:tracePt t="98571" x="4768850" y="3125788"/>
          <p14:tracePt t="98708" x="4867275" y="3125788"/>
          <p14:tracePt t="98721" x="4983163" y="3133725"/>
          <p14:tracePt t="98741" x="5394325" y="3170238"/>
          <p14:tracePt t="98760" x="5518150" y="3170238"/>
          <p14:tracePt t="98772" x="5599113" y="3170238"/>
          <p14:tracePt t="98785" x="5643563" y="3170238"/>
          <p14:tracePt t="98797" x="5688013" y="3170238"/>
          <p14:tracePt t="98810" x="5697538" y="3170238"/>
          <p14:tracePt t="98823" x="5705475" y="3170238"/>
          <p14:tracePt t="98838" x="5715000" y="3170238"/>
          <p14:tracePt t="98855" x="5705475" y="3170238"/>
          <p14:tracePt t="98937" x="5697538" y="3170238"/>
          <p14:tracePt t="98956" x="5616575" y="3170238"/>
          <p14:tracePt t="98975" x="5554663" y="3179763"/>
          <p14:tracePt t="98989" x="5473700" y="3179763"/>
          <p14:tracePt t="99001" x="5367338" y="3187700"/>
          <p14:tracePt t="99014" x="5259388" y="3187700"/>
          <p14:tracePt t="99026" x="5133975" y="3205163"/>
          <p14:tracePt t="99041" x="5045075" y="3214688"/>
          <p14:tracePt t="99057" x="4938713" y="3224213"/>
          <p14:tracePt t="99072" x="4840288" y="3232150"/>
          <p14:tracePt t="99088" x="4714875" y="3241675"/>
          <p14:tracePt t="99105" x="4670425" y="3241675"/>
          <p14:tracePt t="99121" x="4633913" y="3241675"/>
          <p14:tracePt t="99138" x="4616450" y="3251200"/>
          <p14:tracePt t="99154" x="4608513" y="3251200"/>
          <p14:tracePt t="99171" x="4598988" y="3251200"/>
          <p14:tracePt t="99188" x="4616450" y="3251200"/>
          <p14:tracePt t="99256" x="4687888" y="3251200"/>
          <p14:tracePt t="99272" x="4822825" y="3251200"/>
          <p14:tracePt t="99282" x="5018088" y="3241675"/>
          <p14:tracePt t="99294" x="5241925" y="3232150"/>
          <p14:tracePt t="99307" x="5411788" y="3232150"/>
          <p14:tracePt t="99321" x="5510213" y="3232150"/>
          <p14:tracePt t="99338" x="5581650" y="3232150"/>
          <p14:tracePt t="99354" x="5608638" y="3232150"/>
          <p14:tracePt t="99371" x="5616575" y="3232150"/>
          <p14:tracePt t="99388" x="5599113" y="3232150"/>
          <p14:tracePt t="99447" x="5572125" y="3232150"/>
          <p14:tracePt t="99459" x="5545138" y="3232150"/>
          <p14:tracePt t="99472" x="5518150" y="3232150"/>
          <p14:tracePt t="99486" x="5491163" y="3232150"/>
          <p14:tracePt t="99498" x="5483225" y="3232150"/>
          <p14:tracePt t="99511" x="5473700" y="3232150"/>
          <p14:tracePt t="99522" x="5465763" y="32321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ar-IQ" sz="3600" dirty="0">
                <a:solidFill>
                  <a:srgbClr val="002060"/>
                </a:solidFill>
                <a:latin typeface="Calibri" panose="020F0502020204030204" pitchFamily="34" charset="0"/>
                <a:cs typeface="+mj-cs"/>
              </a:rPr>
              <a:t>Each has its own </a:t>
            </a:r>
            <a:r>
              <a:rPr lang="en-US" altLang="ar-IQ" sz="3600" dirty="0">
                <a:solidFill>
                  <a:srgbClr val="C00000"/>
                </a:solidFill>
                <a:latin typeface="Calibri" panose="020F0502020204030204" pitchFamily="34" charset="0"/>
                <a:cs typeface="+mj-cs"/>
              </a:rPr>
              <a:t>topographical representation </a:t>
            </a:r>
            <a:r>
              <a:rPr lang="en-US" altLang="ar-IQ" sz="3600" dirty="0">
                <a:solidFill>
                  <a:srgbClr val="002060"/>
                </a:solidFill>
                <a:latin typeface="Calibri" panose="020F0502020204030204" pitchFamily="34" charset="0"/>
                <a:cs typeface="+mj-cs"/>
              </a:rPr>
              <a:t>of muscle groups and specific motor functions of the body.</a:t>
            </a:r>
            <a:endParaRPr lang="ar-IQ" altLang="ar-IQ" sz="3600" dirty="0">
              <a:solidFill>
                <a:srgbClr val="002060"/>
              </a:solidFill>
              <a:latin typeface="Calibri" panose="020F0502020204030204" pitchFamily="34" charset="0"/>
              <a:cs typeface="+mj-cs"/>
            </a:endParaRPr>
          </a:p>
          <a:p>
            <a:endParaRPr lang="en-US" dirty="0"/>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A0341CB7-C343-45AB-9D26-3959242B3E4C}"/>
              </a:ext>
            </a:extLst>
          </p:cNvPr>
          <p:cNvSpPr>
            <a:spLocks noGrp="1"/>
          </p:cNvSpPr>
          <p:nvPr>
            <p:ph type="sldNum" sz="quarter" idx="12"/>
          </p:nvPr>
        </p:nvSpPr>
        <p:spPr/>
        <p:txBody>
          <a:bodyPr/>
          <a:lstStyle/>
          <a:p>
            <a:fld id="{9E8A7AF6-A3A2-42DC-95DB-7EF232291C8F}" type="slidenum">
              <a:rPr lang="en-US" smtClean="0"/>
              <a:t>6</a:t>
            </a:fld>
            <a:endParaRPr lang="en-US"/>
          </a:p>
        </p:txBody>
      </p:sp>
    </p:spTree>
    <p:extLst>
      <p:ext uri="{BB962C8B-B14F-4D97-AF65-F5344CB8AC3E}">
        <p14:creationId xmlns:p14="http://schemas.microsoft.com/office/powerpoint/2010/main" val="2023752950"/>
      </p:ext>
    </p:extLst>
  </p:cSld>
  <p:clrMapOvr>
    <a:masterClrMapping/>
  </p:clrMapOvr>
  <mc:AlternateContent xmlns:mc="http://schemas.openxmlformats.org/markup-compatibility/2006" xmlns:p14="http://schemas.microsoft.com/office/powerpoint/2010/main">
    <mc:Choice Requires="p14">
      <p:transition spd="slow" p14:dur="2000" advTm="37715"/>
    </mc:Choice>
    <mc:Fallback xmlns="">
      <p:transition spd="slow" advTm="3771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560" y="396070"/>
            <a:ext cx="10515600" cy="4351338"/>
          </a:xfrm>
        </p:spPr>
        <p:txBody>
          <a:bodyPr/>
          <a:lstStyle/>
          <a:p>
            <a:pPr marL="0" indent="0">
              <a:buNone/>
            </a:pPr>
            <a:r>
              <a:rPr lang="en-US" b="1" u="sng" dirty="0">
                <a:solidFill>
                  <a:srgbClr val="C00000"/>
                </a:solidFill>
                <a:latin typeface="Times New Roman" panose="02020603050405020304" pitchFamily="18" charset="0"/>
                <a:cs typeface="Times New Roman" panose="02020603050405020304" pitchFamily="18" charset="0"/>
              </a:rPr>
              <a:t>PRIMARY MOTOR CORTEX</a:t>
            </a:r>
          </a:p>
          <a:p>
            <a:pPr marL="0" indent="0">
              <a:buNone/>
            </a:pPr>
            <a:endParaRPr lang="en-US" b="1" u="sng" dirty="0">
              <a:solidFill>
                <a:srgbClr val="C0000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lies in the first convolution of the frontal lobes anterior to the central sulcus</a:t>
            </a:r>
          </a:p>
          <a:p>
            <a:endParaRPr lang="en-US" sz="3200" dirty="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topographical representations of the different muscle areas of the body in the primary motor cortex</a:t>
            </a:r>
          </a:p>
          <a:p>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4"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6" name="Slide Number Placeholder 5">
            <a:extLst>
              <a:ext uri="{FF2B5EF4-FFF2-40B4-BE49-F238E27FC236}">
                <a16:creationId xmlns:a16="http://schemas.microsoft.com/office/drawing/2014/main" id="{FA6BAC15-115E-4B04-BA1E-5531F7F1BC72}"/>
              </a:ext>
            </a:extLst>
          </p:cNvPr>
          <p:cNvSpPr>
            <a:spLocks noGrp="1"/>
          </p:cNvSpPr>
          <p:nvPr>
            <p:ph type="sldNum" sz="quarter" idx="12"/>
          </p:nvPr>
        </p:nvSpPr>
        <p:spPr/>
        <p:txBody>
          <a:bodyPr/>
          <a:lstStyle/>
          <a:p>
            <a:fld id="{9E8A7AF6-A3A2-42DC-95DB-7EF232291C8F}" type="slidenum">
              <a:rPr lang="en-US" smtClean="0"/>
              <a:t>7</a:t>
            </a:fld>
            <a:endParaRPr lang="en-US"/>
          </a:p>
        </p:txBody>
      </p:sp>
    </p:spTree>
    <p:extLst>
      <p:ext uri="{BB962C8B-B14F-4D97-AF65-F5344CB8AC3E}">
        <p14:creationId xmlns:p14="http://schemas.microsoft.com/office/powerpoint/2010/main" val="4210847533"/>
      </p:ext>
    </p:extLst>
  </p:cSld>
  <p:clrMapOvr>
    <a:masterClrMapping/>
  </p:clrMapOvr>
  <mc:AlternateContent xmlns:mc="http://schemas.openxmlformats.org/markup-compatibility/2006" xmlns:p14="http://schemas.microsoft.com/office/powerpoint/2010/main">
    <mc:Choice Requires="p14">
      <p:transition spd="slow" p14:dur="2000" advTm="36164"/>
    </mc:Choice>
    <mc:Fallback xmlns="">
      <p:transition spd="slow" advTm="36164"/>
    </mc:Fallback>
  </mc:AlternateContent>
  <p:extLst>
    <p:ext uri="{3A86A75C-4F4B-4683-9AE1-C65F6400EC91}">
      <p14:laserTraceLst xmlns:p14="http://schemas.microsoft.com/office/powerpoint/2010/main">
        <p14:tracePtLst>
          <p14:tracePt t="24083" x="5411788" y="3232150"/>
          <p14:tracePt t="24765" x="5286375" y="3251200"/>
          <p14:tracePt t="24778" x="5062538" y="3295650"/>
          <p14:tracePt t="24791" x="4679950" y="3384550"/>
          <p14:tracePt t="24810" x="3768725" y="3608388"/>
          <p14:tracePt t="24829" x="3482975" y="3660775"/>
          <p14:tracePt t="24843" x="3224213" y="3705225"/>
          <p14:tracePt t="24854" x="3036888" y="3741738"/>
          <p14:tracePt t="24869" x="2894013" y="3741738"/>
          <p14:tracePt t="24886" x="2786063" y="3741738"/>
          <p14:tracePt t="24902" x="2581275" y="3741738"/>
          <p14:tracePt t="24922" x="2500313" y="3732213"/>
          <p14:tracePt t="24936" x="2411413" y="3705225"/>
          <p14:tracePt t="24952" x="2251075" y="3633788"/>
          <p14:tracePt t="24970" x="2197100" y="3581400"/>
          <p14:tracePt t="24986" x="2133600" y="3536950"/>
          <p14:tracePt t="25002" x="2089150" y="3482975"/>
          <p14:tracePt t="25019" x="2036763" y="3357563"/>
          <p14:tracePt t="25037" x="2036763" y="3295650"/>
          <p14:tracePt t="25053" x="2036763" y="3232150"/>
          <p14:tracePt t="25069" x="2081213" y="3116263"/>
          <p14:tracePt t="25086" x="2125663" y="3081338"/>
          <p14:tracePt t="25102" x="2179638" y="3044825"/>
          <p14:tracePt t="25119" x="2276475" y="2982913"/>
          <p14:tracePt t="25136" x="2687638" y="2803525"/>
          <p14:tracePt t="25152" x="2911475" y="2751138"/>
          <p14:tracePt t="25169" x="3197225" y="2670175"/>
          <p14:tracePt t="25186" x="3679825" y="2616200"/>
          <p14:tracePt t="25203" x="3848100" y="2616200"/>
          <p14:tracePt t="25219" x="4054475" y="2608263"/>
          <p14:tracePt t="25236" x="4608513" y="2608263"/>
          <p14:tracePt t="25253" x="4813300" y="2625725"/>
          <p14:tracePt t="25269" x="5000625" y="2652713"/>
          <p14:tracePt t="25286" x="5232400" y="2697163"/>
          <p14:tracePt t="25303" x="5286375" y="2714625"/>
          <p14:tracePt t="25320" x="5322888" y="2732088"/>
          <p14:tracePt t="25336" x="5357813" y="2741613"/>
          <p14:tracePt t="25354" x="5367338" y="2751138"/>
          <p14:tracePt t="25369" x="5384800" y="2759075"/>
          <p14:tracePt t="25386" x="5402263" y="2768600"/>
          <p14:tracePt t="25403" x="5411788" y="2768600"/>
          <p14:tracePt t="25419" x="5429250" y="2768600"/>
          <p14:tracePt t="25447" x="5456238" y="2759075"/>
          <p14:tracePt t="25467" x="5473700" y="2741613"/>
          <p14:tracePt t="25479" x="5510213" y="2705100"/>
          <p14:tracePt t="25492" x="5554663" y="2670175"/>
          <p14:tracePt t="25504" x="5589588" y="2625725"/>
          <p14:tracePt t="25519" x="5626100" y="2589213"/>
          <p14:tracePt t="25537" x="5661025" y="2562225"/>
          <p14:tracePt t="25553" x="5697538" y="2544763"/>
          <p14:tracePt t="25569" x="5705475" y="2536825"/>
          <p14:tracePt t="25586" x="5705475" y="2527300"/>
          <p14:tracePt t="25602" x="5715000" y="25273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6678" y="425003"/>
            <a:ext cx="8757634" cy="5739081"/>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3" name="Slide Number Placeholder 2">
            <a:extLst>
              <a:ext uri="{FF2B5EF4-FFF2-40B4-BE49-F238E27FC236}">
                <a16:creationId xmlns:a16="http://schemas.microsoft.com/office/drawing/2014/main" id="{344DC228-BCF3-44F7-816F-D4140221A711}"/>
              </a:ext>
            </a:extLst>
          </p:cNvPr>
          <p:cNvSpPr>
            <a:spLocks noGrp="1"/>
          </p:cNvSpPr>
          <p:nvPr>
            <p:ph type="sldNum" sz="quarter" idx="12"/>
          </p:nvPr>
        </p:nvSpPr>
        <p:spPr/>
        <p:txBody>
          <a:bodyPr/>
          <a:lstStyle/>
          <a:p>
            <a:fld id="{9E8A7AF6-A3A2-42DC-95DB-7EF232291C8F}" type="slidenum">
              <a:rPr lang="en-US" smtClean="0"/>
              <a:t>8</a:t>
            </a:fld>
            <a:endParaRPr lang="en-US"/>
          </a:p>
        </p:txBody>
      </p:sp>
    </p:spTree>
    <p:extLst>
      <p:ext uri="{BB962C8B-B14F-4D97-AF65-F5344CB8AC3E}">
        <p14:creationId xmlns:p14="http://schemas.microsoft.com/office/powerpoint/2010/main" val="3928789161"/>
      </p:ext>
    </p:extLst>
  </p:cSld>
  <p:clrMapOvr>
    <a:masterClrMapping/>
  </p:clrMapOvr>
  <mc:AlternateContent xmlns:mc="http://schemas.openxmlformats.org/markup-compatibility/2006" xmlns:p14="http://schemas.microsoft.com/office/powerpoint/2010/main">
    <mc:Choice Requires="p14">
      <p:transition spd="slow" p14:dur="2000" advTm="69172"/>
    </mc:Choice>
    <mc:Fallback xmlns="">
      <p:transition spd="slow" advTm="69172"/>
    </mc:Fallback>
  </mc:AlternateContent>
  <p:extLst>
    <p:ext uri="{3A86A75C-4F4B-4683-9AE1-C65F6400EC91}">
      <p14:laserTraceLst xmlns:p14="http://schemas.microsoft.com/office/powerpoint/2010/main">
        <p14:tracePtLst>
          <p14:tracePt t="6" x="5724525" y="2527300"/>
          <p14:tracePt t="948" x="5741988" y="2517775"/>
          <p14:tracePt t="961" x="5803900" y="2490788"/>
          <p14:tracePt t="974" x="5894388" y="2438400"/>
          <p14:tracePt t="985" x="5965825" y="2374900"/>
          <p14:tracePt t="999" x="6045200" y="2330450"/>
          <p14:tracePt t="1012" x="6089650" y="2286000"/>
          <p14:tracePt t="1028" x="6108700" y="2268538"/>
          <p14:tracePt t="1044" x="6126163" y="2251075"/>
          <p14:tracePt t="1061" x="6143625" y="2232025"/>
          <p14:tracePt t="1077" x="6143625" y="2224088"/>
          <p14:tracePt t="1093" x="6143625" y="2214563"/>
          <p14:tracePt t="1110" x="6143625" y="2205038"/>
          <p14:tracePt t="1127" x="6134100" y="2179638"/>
          <p14:tracePt t="1144" x="6099175" y="2152650"/>
          <p14:tracePt t="1160" x="6018213" y="2089150"/>
          <p14:tracePt t="1177" x="5973763" y="2071688"/>
          <p14:tracePt t="1193" x="5956300" y="2054225"/>
          <p14:tracePt t="1210" x="5929313" y="2044700"/>
          <p14:tracePt t="1227" x="5894388" y="2027238"/>
          <p14:tracePt t="1244" x="5867400" y="2009775"/>
          <p14:tracePt t="1260" x="5857875" y="2009775"/>
          <p14:tracePt t="1277" x="5848350" y="2009775"/>
          <p14:tracePt t="1293" x="5840413" y="2009775"/>
          <p14:tracePt t="1336" x="5830888" y="2000250"/>
          <p14:tracePt t="1355" x="5830888" y="1990725"/>
          <p14:tracePt t="1381" x="5822950" y="1990725"/>
          <p14:tracePt t="1394" x="5822950" y="1982788"/>
          <p14:tracePt t="1405" x="5822950" y="1973263"/>
          <p14:tracePt t="1432" x="5813425" y="1973263"/>
          <p14:tracePt t="1446" x="5813425" y="1955800"/>
          <p14:tracePt t="1457" x="5813425" y="1946275"/>
          <p14:tracePt t="1469" x="5803900" y="1928813"/>
          <p14:tracePt t="1482" x="5803900" y="1919288"/>
          <p14:tracePt t="1495" x="5803900" y="1893888"/>
          <p14:tracePt t="1510" x="5795963" y="1884363"/>
          <p14:tracePt t="1527" x="5795963" y="1874838"/>
          <p14:tracePt t="1543" x="5786438" y="1857375"/>
          <p14:tracePt t="1560" x="5786438" y="1847850"/>
          <p14:tracePt t="1577" x="5786438" y="1839913"/>
          <p14:tracePt t="1623" x="5786438" y="1830388"/>
          <p14:tracePt t="1654" x="5848350" y="1822450"/>
          <p14:tracePt t="1674" x="5884863" y="1812925"/>
          <p14:tracePt t="1686" x="5919788" y="1803400"/>
          <p14:tracePt t="1699" x="5965825" y="1795463"/>
          <p14:tracePt t="1711" x="6010275" y="1785938"/>
          <p14:tracePt t="1727" x="6062663" y="1785938"/>
          <p14:tracePt t="1743" x="6099175" y="1785938"/>
          <p14:tracePt t="1760" x="6143625" y="1776413"/>
          <p14:tracePt t="1777" x="6161088" y="1776413"/>
          <p14:tracePt t="1793" x="6180138" y="1776413"/>
          <p14:tracePt t="1811" x="6188075" y="1776413"/>
          <p14:tracePt t="1827" x="6205538" y="1776413"/>
          <p14:tracePt t="1844" x="6197600" y="1776413"/>
          <p14:tracePt t="2055" x="6188075" y="1768475"/>
          <p14:tracePt t="2067" x="6170613" y="1751013"/>
          <p14:tracePt t="2082" x="6153150" y="1751013"/>
          <p14:tracePt t="2093" x="6134100" y="1731963"/>
          <p14:tracePt t="2105" x="6116638" y="1731963"/>
          <p14:tracePt t="2119" x="6108700" y="1724025"/>
          <p14:tracePt t="2132" x="6089650" y="1724025"/>
          <p14:tracePt t="2144" x="6089650" y="1714500"/>
          <p14:tracePt t="2161" x="6081713" y="1714500"/>
          <p14:tracePt t="2177" x="6072188" y="1714500"/>
          <p14:tracePt t="2289" x="6062663" y="1724025"/>
          <p14:tracePt t="2309" x="6054725" y="1741488"/>
          <p14:tracePt t="2322" x="6037263" y="1768475"/>
          <p14:tracePt t="2336" x="6027738" y="1795463"/>
          <p14:tracePt t="2349" x="6010275" y="1803400"/>
          <p14:tracePt t="2577" x="6000750" y="1830388"/>
          <p14:tracePt t="2590" x="5973763" y="1874838"/>
          <p14:tracePt t="2607" x="5946775" y="1928813"/>
          <p14:tracePt t="2616" x="5911850" y="1990725"/>
          <p14:tracePt t="2628" x="5884863" y="2044700"/>
          <p14:tracePt t="2643" x="5848350" y="2108200"/>
          <p14:tracePt t="2660" x="5813425" y="2187575"/>
          <p14:tracePt t="2677" x="5741988" y="2330450"/>
          <p14:tracePt t="2694" x="5724525" y="2374900"/>
          <p14:tracePt t="2710" x="5705475" y="2428875"/>
          <p14:tracePt t="2727" x="5688013" y="2517775"/>
          <p14:tracePt t="2744" x="5670550" y="2562225"/>
          <p14:tracePt t="2760" x="5670550" y="2608263"/>
          <p14:tracePt t="2777" x="5653088" y="2697163"/>
          <p14:tracePt t="2794" x="5653088" y="2751138"/>
          <p14:tracePt t="2812" x="5643563" y="2867025"/>
          <p14:tracePt t="2832" x="5643563" y="2911475"/>
          <p14:tracePt t="2844" x="5634038" y="2990850"/>
          <p14:tracePt t="2860" x="5626100" y="3044825"/>
          <p14:tracePt t="2877" x="5626100" y="3108325"/>
          <p14:tracePt t="2893" x="5608638" y="3224213"/>
          <p14:tracePt t="2911" x="5599113" y="3268663"/>
          <p14:tracePt t="2927" x="5589588" y="3330575"/>
          <p14:tracePt t="2944" x="5572125" y="3455988"/>
          <p14:tracePt t="2961" x="5562600" y="3527425"/>
          <p14:tracePt t="2977" x="5562600" y="3598863"/>
          <p14:tracePt t="2994" x="5554663" y="3697288"/>
          <p14:tracePt t="3011" x="5554663" y="3732213"/>
          <p14:tracePt t="3028" x="5554663" y="3751263"/>
          <p14:tracePt t="3044" x="5554663" y="3795713"/>
          <p14:tracePt t="3062" x="5554663" y="3813175"/>
          <p14:tracePt t="3076" x="5554663" y="3830638"/>
          <p14:tracePt t="3093" x="5554663" y="3848100"/>
          <p14:tracePt t="3110" x="5554663" y="3857625"/>
          <p14:tracePt t="3127" x="5554663" y="3867150"/>
          <p14:tracePt t="3144" x="5554663" y="3875088"/>
          <p14:tracePt t="3160" x="5554663" y="3884613"/>
          <p14:tracePt t="3176" x="5554663" y="3875088"/>
          <p14:tracePt t="3264" x="5572125" y="3840163"/>
          <p14:tracePt t="3277" x="5616575" y="3732213"/>
          <p14:tracePt t="3290" x="5643563" y="3608388"/>
          <p14:tracePt t="3303" x="5688013" y="3455988"/>
          <p14:tracePt t="3316" x="5732463" y="3286125"/>
          <p14:tracePt t="3328" x="5786438" y="3133725"/>
          <p14:tracePt t="3347" x="5813425" y="2901950"/>
          <p14:tracePt t="3367" x="5830888" y="2847975"/>
          <p14:tracePt t="3378" x="5830888" y="2813050"/>
          <p14:tracePt t="3393" x="5848350" y="2786063"/>
          <p14:tracePt t="3410" x="5875338" y="2751138"/>
          <p14:tracePt t="3427" x="5884863" y="2724150"/>
          <p14:tracePt t="3444" x="5919788" y="2679700"/>
          <p14:tracePt t="3462" x="6045200" y="2527300"/>
          <p14:tracePt t="3477" x="6134100" y="2357438"/>
          <p14:tracePt t="3494" x="6188075" y="2286000"/>
          <p14:tracePt t="3510" x="6224588" y="2205038"/>
          <p14:tracePt t="3527" x="6259513" y="2125663"/>
          <p14:tracePt t="3544" x="6296025" y="2027238"/>
          <p14:tracePt t="3560" x="6296025" y="1731963"/>
          <p14:tracePt t="3577" x="6296025" y="1652588"/>
          <p14:tracePt t="3593" x="6251575" y="1571625"/>
          <p14:tracePt t="3611" x="6242050" y="1554163"/>
          <p14:tracePt t="3627" x="6224588" y="1544638"/>
          <p14:tracePt t="3643" x="6215063" y="1536700"/>
          <p14:tracePt t="3660" x="6197600" y="1536700"/>
          <p14:tracePt t="3677" x="6188075" y="1527175"/>
          <p14:tracePt t="3693" x="6143625" y="1527175"/>
          <p14:tracePt t="3712" x="6116638" y="1527175"/>
          <p14:tracePt t="3727" x="6089650" y="1527175"/>
          <p14:tracePt t="3744" x="6072188" y="1527175"/>
          <p14:tracePt t="3760" x="6027738" y="1527175"/>
          <p14:tracePt t="3777" x="6010275" y="1527175"/>
          <p14:tracePt t="3794" x="5991225" y="1527175"/>
          <p14:tracePt t="3810" x="5956300" y="1527175"/>
          <p14:tracePt t="3827" x="5929313" y="1527175"/>
          <p14:tracePt t="3844" x="5919788" y="1527175"/>
          <p14:tracePt t="3860" x="5902325" y="1527175"/>
          <p14:tracePt t="3878" x="5894388" y="1536700"/>
          <p14:tracePt t="3901" x="5884863" y="1544638"/>
          <p14:tracePt t="3914" x="5867400" y="1571625"/>
          <p14:tracePt t="3928" x="5857875" y="1598613"/>
          <p14:tracePt t="3944" x="5840413" y="1643063"/>
          <p14:tracePt t="3960" x="5803900" y="1751013"/>
          <p14:tracePt t="3979" x="5786438" y="1785938"/>
          <p14:tracePt t="3994" x="5776913" y="1847850"/>
          <p14:tracePt t="4011" x="5768975" y="1938338"/>
          <p14:tracePt t="4028" x="5768975" y="1973263"/>
          <p14:tracePt t="4044" x="5768975" y="2000250"/>
          <p14:tracePt t="4061" x="5768975" y="2027238"/>
          <p14:tracePt t="4077" x="5768975" y="2044700"/>
          <p14:tracePt t="4333" x="5768975" y="2071688"/>
          <p14:tracePt t="4347" x="5768975" y="2098675"/>
          <p14:tracePt t="4360" x="5768975" y="2125663"/>
          <p14:tracePt t="4373" x="5768975" y="2152650"/>
          <p14:tracePt t="4384" x="5768975" y="2179638"/>
          <p14:tracePt t="4400" x="5759450" y="2214563"/>
          <p14:tracePt t="4412" x="5759450" y="2251075"/>
          <p14:tracePt t="4427" x="5751513" y="2295525"/>
          <p14:tracePt t="4444" x="5724525" y="2374900"/>
          <p14:tracePt t="4463" x="5724525" y="2401888"/>
          <p14:tracePt t="4477" x="5724525" y="2419350"/>
          <p14:tracePt t="4494" x="5715000" y="2438400"/>
          <p14:tracePt t="4510" x="5705475" y="2490788"/>
          <p14:tracePt t="4527" x="5697538" y="2536825"/>
          <p14:tracePt t="4544" x="5688013" y="2598738"/>
          <p14:tracePt t="4560" x="5661025" y="2714625"/>
          <p14:tracePt t="4577" x="5653088" y="2776538"/>
          <p14:tracePt t="4593" x="5653088" y="2813050"/>
          <p14:tracePt t="4610" x="5643563" y="2894013"/>
          <p14:tracePt t="4628" x="5634038" y="2911475"/>
          <p14:tracePt t="4643" x="5634038" y="2938463"/>
          <p14:tracePt t="4660" x="5616575" y="3027363"/>
          <p14:tracePt t="4678" x="5608638" y="3071813"/>
          <p14:tracePt t="4694" x="5608638" y="3125788"/>
          <p14:tracePt t="4710" x="5589588" y="3179763"/>
          <p14:tracePt t="4710" x="5581650" y="3214688"/>
          <p14:tracePt t="4728" x="5562600" y="3241675"/>
          <p14:tracePt t="4743" x="5554663" y="3268663"/>
          <p14:tracePt t="4760" x="5554663" y="3295650"/>
          <p14:tracePt t="4777" x="5510213" y="3394075"/>
          <p14:tracePt t="4794" x="5491163" y="3446463"/>
          <p14:tracePt t="4811" x="5473700" y="3482975"/>
          <p14:tracePt t="4828" x="5456238" y="3562350"/>
          <p14:tracePt t="4845" x="5446713" y="3581400"/>
          <p14:tracePt t="4860" x="5438775" y="3598863"/>
          <p14:tracePt t="4877" x="5429250" y="3643313"/>
          <p14:tracePt t="4895" x="5429250" y="3670300"/>
          <p14:tracePt t="4910" x="5419725" y="3687763"/>
          <p14:tracePt t="4927" x="5419725" y="3714750"/>
          <p14:tracePt t="4944" x="5419725" y="3732213"/>
          <p14:tracePt t="4961" x="5402263" y="3759200"/>
          <p14:tracePt t="5188" x="5394325" y="3803650"/>
          <p14:tracePt t="5200" x="5384800" y="3840163"/>
          <p14:tracePt t="5212" x="5357813" y="3894138"/>
          <p14:tracePt t="5225" x="5340350" y="3938588"/>
          <p14:tracePt t="5243" x="5330825" y="3973513"/>
          <p14:tracePt t="5252" x="5322888" y="3990975"/>
          <p14:tracePt t="5264" x="5313363" y="4017963"/>
          <p14:tracePt t="5277" x="5295900" y="4037013"/>
          <p14:tracePt t="5294" x="5286375" y="4062413"/>
          <p14:tracePt t="5310" x="5268913" y="4125913"/>
          <p14:tracePt t="5328" x="5259388" y="4152900"/>
          <p14:tracePt t="5346" x="5241925" y="4214813"/>
          <p14:tracePt t="5365" x="5241925" y="4241800"/>
          <p14:tracePt t="5378" x="5241925" y="4251325"/>
          <p14:tracePt t="5393" x="5241925" y="4268788"/>
          <p14:tracePt t="5410" x="5241925" y="4276725"/>
          <p14:tracePt t="5427" x="5251450" y="4295775"/>
          <p14:tracePt t="5444" x="5259388" y="4295775"/>
          <p14:tracePt t="5461" x="5286375" y="4313238"/>
          <p14:tracePt t="5477" x="5340350" y="4322763"/>
          <p14:tracePt t="5494" x="5357813" y="4322763"/>
          <p14:tracePt t="5510" x="5384800" y="4322763"/>
          <p14:tracePt t="5528" x="5419725" y="4322763"/>
          <p14:tracePt t="5545" x="5429250" y="4313238"/>
          <p14:tracePt t="5563" x="5562600" y="4116388"/>
          <p14:tracePt t="5582" x="5608638" y="3965575"/>
          <p14:tracePt t="5594" x="5653088" y="3768725"/>
          <p14:tracePt t="5610" x="5705475" y="3581400"/>
          <p14:tracePt t="5627" x="5741988" y="3286125"/>
          <p14:tracePt t="5645" x="5759450" y="3170238"/>
          <p14:tracePt t="5664" x="5813425" y="2919413"/>
          <p14:tracePt t="5683" x="5830888" y="2847975"/>
          <p14:tracePt t="5697" x="5848350" y="2776538"/>
          <p14:tracePt t="5712" x="5867400" y="2687638"/>
          <p14:tracePt t="5728" x="5894388" y="2625725"/>
          <p14:tracePt t="5745" x="5938838" y="2509838"/>
          <p14:tracePt t="5762" x="5956300" y="2482850"/>
          <p14:tracePt t="5778" x="5965825" y="2473325"/>
          <p14:tracePt t="5794" x="5973763" y="2455863"/>
          <p14:tracePt t="5812" x="5983288" y="2446338"/>
          <p14:tracePt t="6015" x="6000750" y="2419350"/>
          <p14:tracePt t="6028" x="6037263" y="2366963"/>
          <p14:tracePt t="6042" x="6081713" y="2268538"/>
          <p14:tracePt t="6054" x="6126163" y="2187575"/>
          <p14:tracePt t="6067" x="6153150" y="2108200"/>
          <p14:tracePt t="6079" x="6170613" y="2054225"/>
          <p14:tracePt t="6093" x="6180138" y="2009775"/>
          <p14:tracePt t="6111" x="6180138" y="1982788"/>
          <p14:tracePt t="6128" x="6180138" y="1946275"/>
          <p14:tracePt t="6145" x="6180138" y="1938338"/>
          <p14:tracePt t="6161" x="6180138" y="1928813"/>
          <p14:tracePt t="6178" x="6180138" y="1919288"/>
          <p14:tracePt t="6198" x="6170613" y="1919288"/>
          <p14:tracePt t="6244" x="6153150" y="1911350"/>
          <p14:tracePt t="6258" x="6143625" y="1911350"/>
          <p14:tracePt t="6270" x="6134100" y="1901825"/>
          <p14:tracePt t="6283" x="6126163" y="1901825"/>
          <p14:tracePt t="6301" x="6116638" y="1901825"/>
          <p14:tracePt t="6320" x="6108700" y="1901825"/>
          <p14:tracePt t="6333" x="6099175" y="1901825"/>
          <p14:tracePt t="6346" x="6072188" y="1928813"/>
          <p14:tracePt t="6423" x="6037263" y="2000250"/>
          <p14:tracePt t="6436" x="5991225" y="2071688"/>
          <p14:tracePt t="6447" x="5956300" y="2152650"/>
          <p14:tracePt t="6463" x="5929313" y="2214563"/>
          <p14:tracePt t="6473" x="5911850" y="2268538"/>
          <p14:tracePt t="6486" x="5902325" y="2286000"/>
          <p14:tracePt t="6498" x="5894388" y="2295525"/>
          <p14:tracePt t="6513" x="5894388" y="2312988"/>
          <p14:tracePt t="6527" x="5884863" y="2322513"/>
          <p14:tracePt t="6550" x="5884863" y="2330450"/>
          <p14:tracePt t="7445" x="5902325" y="2330450"/>
          <p14:tracePt t="8258" x="5938838" y="2330450"/>
          <p14:tracePt t="8268" x="5973763" y="2330450"/>
          <p14:tracePt t="8280" x="6010275" y="2312988"/>
          <p14:tracePt t="8294" x="6037263" y="2303463"/>
          <p14:tracePt t="8311" x="6054725" y="2295525"/>
          <p14:tracePt t="8328" x="6072188" y="2276475"/>
          <p14:tracePt t="8345" x="6081713" y="2259013"/>
          <p14:tracePt t="8360" x="6081713" y="2241550"/>
          <p14:tracePt t="8377" x="6081713" y="2214563"/>
          <p14:tracePt t="8394" x="6081713" y="2187575"/>
          <p14:tracePt t="8410" x="6081713" y="2152650"/>
          <p14:tracePt t="8427" x="6062663" y="2133600"/>
          <p14:tracePt t="8444" x="6045200" y="2098675"/>
          <p14:tracePt t="8461" x="6037263" y="2098675"/>
          <p14:tracePt t="8477" x="6027738" y="2081213"/>
          <p14:tracePt t="8494" x="6018213" y="2062163"/>
          <p14:tracePt t="8516" x="5991225" y="2044700"/>
          <p14:tracePt t="8535" x="5973763" y="2027238"/>
          <p14:tracePt t="8549" x="5965825" y="2017713"/>
          <p14:tracePt t="8561" x="5946775" y="2009775"/>
          <p14:tracePt t="8577" x="5938838" y="1990725"/>
          <p14:tracePt t="8594" x="5929313" y="1990725"/>
          <p14:tracePt t="8610" x="5919788" y="1973263"/>
          <p14:tracePt t="8627" x="5911850" y="1965325"/>
          <p14:tracePt t="8644" x="5911850" y="1955800"/>
          <p14:tracePt t="8660" x="5911850" y="1946275"/>
          <p14:tracePt t="8816" x="5902325" y="1928813"/>
          <p14:tracePt t="8834" x="5902325" y="1919288"/>
          <p14:tracePt t="8841" x="5894388" y="1901825"/>
          <p14:tracePt t="8854" x="5884863" y="1874838"/>
          <p14:tracePt t="8867" x="5884863" y="1866900"/>
          <p14:tracePt t="8879" x="5875338" y="1857375"/>
          <p14:tracePt t="8894" x="5875338" y="1839913"/>
          <p14:tracePt t="8910" x="5867400" y="1830388"/>
          <p14:tracePt t="8936" x="5857875" y="1830388"/>
          <p14:tracePt t="8955" x="5867400" y="1830388"/>
          <p14:tracePt t="9425" x="5875338" y="1839913"/>
          <p14:tracePt t="9440" x="5894388" y="1866900"/>
          <p14:tracePt t="9452" x="5946775" y="1893888"/>
          <p14:tracePt t="9468" x="6010275" y="1919288"/>
          <p14:tracePt t="9479" x="6062663" y="1938338"/>
          <p14:tracePt t="9494" x="6116638" y="1955800"/>
          <p14:tracePt t="9511" x="6170613" y="1955800"/>
          <p14:tracePt t="9528" x="6188075" y="1955800"/>
          <p14:tracePt t="9544" x="6205538" y="1955800"/>
          <p14:tracePt t="9572" x="6205538" y="1946275"/>
          <p14:tracePt t="9592" x="6224588" y="1928813"/>
          <p14:tracePt t="9605" x="6224588" y="1901825"/>
          <p14:tracePt t="9618" x="6232525" y="1874838"/>
          <p14:tracePt t="9631" x="6232525" y="1847850"/>
          <p14:tracePt t="9644" x="6232525" y="1830388"/>
          <p14:tracePt t="9660" x="6232525" y="1812925"/>
          <p14:tracePt t="9677" x="6232525" y="1776413"/>
          <p14:tracePt t="9694" x="6215063" y="1768475"/>
          <p14:tracePt t="9710" x="6197600" y="1751013"/>
          <p14:tracePt t="9727" x="6153150" y="1724025"/>
          <p14:tracePt t="9745" x="6134100" y="1714500"/>
          <p14:tracePt t="9760" x="6116638" y="1704975"/>
          <p14:tracePt t="9777" x="6099175" y="1697038"/>
          <p14:tracePt t="9794" x="6054725" y="1697038"/>
          <p14:tracePt t="9810" x="6045200" y="1687513"/>
          <p14:tracePt t="9827" x="6037263" y="1687513"/>
          <p14:tracePt t="9844" x="6018213" y="1687513"/>
          <p14:tracePt t="9860" x="6010275" y="1687513"/>
          <p14:tracePt t="9877" x="6000750" y="1687513"/>
          <p14:tracePt t="9961" x="5991225" y="1697038"/>
          <p14:tracePt t="9974" x="5983288" y="1704975"/>
          <p14:tracePt t="9991" x="5973763" y="1724025"/>
          <p14:tracePt t="10000" x="5946775" y="1758950"/>
          <p14:tracePt t="10012" x="5929313" y="1803400"/>
          <p14:tracePt t="10027" x="5902325" y="1874838"/>
          <p14:tracePt t="10044" x="5867400" y="1973263"/>
          <p14:tracePt t="10060" x="5803900" y="2143125"/>
          <p14:tracePt t="10077" x="5795963" y="2241550"/>
          <p14:tracePt t="10095" x="5732463" y="2446338"/>
          <p14:tracePt t="10114" x="5724525" y="2509838"/>
          <p14:tracePt t="10127" x="5724525" y="2536825"/>
          <p14:tracePt t="10144" x="5724525" y="2554288"/>
          <p14:tracePt t="10161" x="5715000" y="2589213"/>
          <p14:tracePt t="10372" x="5697538" y="2633663"/>
          <p14:tracePt t="10381" x="5653088" y="2732088"/>
          <p14:tracePt t="10394" x="5608638" y="2847975"/>
          <p14:tracePt t="10413" x="5483225" y="3152775"/>
          <p14:tracePt t="10433" x="5446713" y="3224213"/>
          <p14:tracePt t="10444" x="5419725" y="3268663"/>
          <p14:tracePt t="10458" x="5394325" y="3330575"/>
          <p14:tracePt t="10471" x="5375275" y="3375025"/>
          <p14:tracePt t="10483" x="5357813" y="3446463"/>
          <p14:tracePt t="10496" x="5330825" y="3517900"/>
          <p14:tracePt t="10510" x="5313363" y="3598863"/>
          <p14:tracePt t="10527" x="5295900" y="3643313"/>
          <p14:tracePt t="10544" x="5286375" y="3714750"/>
          <p14:tracePt t="10561" x="5276850" y="3741738"/>
          <p14:tracePt t="10577" x="5276850" y="3751263"/>
          <p14:tracePt t="10594" x="5276850" y="3803650"/>
          <p14:tracePt t="10611" x="5276850" y="3857625"/>
          <p14:tracePt t="10628" x="5276850" y="3911600"/>
          <p14:tracePt t="10644" x="5276850" y="4017963"/>
          <p14:tracePt t="10662" x="5276850" y="4044950"/>
          <p14:tracePt t="10677" x="5276850" y="4062413"/>
          <p14:tracePt t="10694" x="5276850" y="4071938"/>
          <p14:tracePt t="10711" x="5276850" y="4081463"/>
          <p14:tracePt t="10727" x="5276850" y="4089400"/>
          <p14:tracePt t="10954" x="5276850" y="4116388"/>
          <p14:tracePt t="10967" x="5276850" y="4133850"/>
          <p14:tracePt t="10980" x="5276850" y="4160838"/>
          <p14:tracePt t="10992" x="5276850" y="4187825"/>
          <p14:tracePt t="11005" x="5276850" y="4197350"/>
          <p14:tracePt t="11018" x="5276850" y="4205288"/>
          <p14:tracePt t="11031" x="5276850" y="4214813"/>
          <p14:tracePt t="11049" x="5276850" y="4224338"/>
          <p14:tracePt t="11060" x="5276850" y="4232275"/>
          <p14:tracePt t="11077" x="5276850" y="4241800"/>
          <p14:tracePt t="11095" x="5276850" y="4251325"/>
          <p14:tracePt t="11133" x="5286375" y="4251325"/>
          <p14:tracePt t="11151" x="5295900" y="4251325"/>
          <p14:tracePt t="11171" x="5303838" y="4251325"/>
          <p14:tracePt t="11195" x="5313363" y="4251325"/>
          <p14:tracePt t="11209" x="5330825" y="4251325"/>
          <p14:tracePt t="11221" x="5348288" y="4232275"/>
          <p14:tracePt t="11234" x="5367338" y="4197350"/>
          <p14:tracePt t="11247" x="5384800" y="4160838"/>
          <p14:tracePt t="11261" x="5419725" y="4108450"/>
          <p14:tracePt t="11277" x="5446713" y="4054475"/>
          <p14:tracePt t="11294" x="5483225" y="3946525"/>
          <p14:tracePt t="11312" x="5500688" y="3902075"/>
          <p14:tracePt t="11327" x="5510213" y="3848100"/>
          <p14:tracePt t="11344" x="5527675" y="3786188"/>
          <p14:tracePt t="11361" x="5554663" y="3633788"/>
          <p14:tracePt t="11377" x="5562600" y="3581400"/>
          <p14:tracePt t="11394" x="5572125" y="3500438"/>
          <p14:tracePt t="11410" x="5589588" y="3394075"/>
          <p14:tracePt t="11429" x="5608638" y="3330575"/>
          <p14:tracePt t="11444" x="5608638" y="3295650"/>
          <p14:tracePt t="11462" x="5616575" y="3268663"/>
          <p14:tracePt t="11477" x="5634038" y="3224213"/>
          <p14:tracePt t="11494" x="5643563" y="3214688"/>
          <p14:tracePt t="11706" x="5661025" y="3197225"/>
          <p14:tracePt t="11719" x="5697538" y="3179763"/>
          <p14:tracePt t="11731" x="5751513" y="3098800"/>
          <p14:tracePt t="11744" x="5822950" y="3000375"/>
          <p14:tracePt t="11760" x="5902325" y="2867025"/>
          <p14:tracePt t="11778" x="5946775" y="2768600"/>
          <p14:tracePt t="11794" x="6037263" y="2571750"/>
          <p14:tracePt t="11810" x="6054725" y="2509838"/>
          <p14:tracePt t="11827" x="6062663" y="2465388"/>
          <p14:tracePt t="11827" x="6072188" y="2428875"/>
          <p14:tracePt t="11845" x="6072188" y="2393950"/>
          <p14:tracePt t="11860" x="6072188" y="2357438"/>
          <p14:tracePt t="11877" x="6072188" y="2330450"/>
          <p14:tracePt t="11894" x="6062663" y="2268538"/>
          <p14:tracePt t="11911" x="6054725" y="2251075"/>
          <p14:tracePt t="11927" x="6054725" y="2232025"/>
          <p14:tracePt t="11944" x="6027738" y="2187575"/>
          <p14:tracePt t="11961" x="6027738" y="2170113"/>
          <p14:tracePt t="11977" x="6018213" y="2160588"/>
          <p14:tracePt t="11994" x="6027738" y="2143125"/>
          <p14:tracePt t="12241" x="6045200" y="2125663"/>
          <p14:tracePt t="12253" x="6072188" y="2108200"/>
          <p14:tracePt t="12265" x="6108700" y="2071688"/>
          <p14:tracePt t="12279" x="6143625" y="2044700"/>
          <p14:tracePt t="12294" x="6180138" y="2017713"/>
          <p14:tracePt t="12311" x="6269038" y="1938338"/>
          <p14:tracePt t="12329" x="6296025" y="1901825"/>
          <p14:tracePt t="12344" x="6313488" y="1874838"/>
          <p14:tracePt t="12361" x="6330950" y="1839913"/>
          <p14:tracePt t="12377" x="6340475" y="1785938"/>
          <p14:tracePt t="12394" x="6340475" y="1768475"/>
          <p14:tracePt t="12410" x="6340475" y="1741488"/>
          <p14:tracePt t="12427" x="6340475" y="1704975"/>
          <p14:tracePt t="12445" x="6323013" y="1687513"/>
          <p14:tracePt t="12462" x="6323013" y="1679575"/>
          <p14:tracePt t="12477" x="6296025" y="1660525"/>
          <p14:tracePt t="12495" x="6286500" y="1652588"/>
          <p14:tracePt t="12510" x="6259513" y="1643063"/>
          <p14:tracePt t="12527" x="6197600" y="1616075"/>
          <p14:tracePt t="12545" x="6180138" y="1608138"/>
          <p14:tracePt t="12561" x="6153150" y="1598613"/>
          <p14:tracePt t="12577" x="6134100" y="1598613"/>
          <p14:tracePt t="12594" x="6099175" y="1589088"/>
          <p14:tracePt t="12611" x="6089650" y="1589088"/>
          <p14:tracePt t="12627" x="6081713" y="1589088"/>
          <p14:tracePt t="12644" x="6072188" y="1589088"/>
          <p14:tracePt t="12661" x="6062663" y="1589088"/>
          <p14:tracePt t="12677" x="6054725" y="1589088"/>
          <p14:tracePt t="12694" x="6037263" y="1589088"/>
          <p14:tracePt t="12713" x="6018213" y="1589088"/>
          <p14:tracePt t="12727" x="6010275" y="1598613"/>
          <p14:tracePt t="12751" x="5991225" y="1608138"/>
          <p14:tracePt t="12762" x="5973763" y="1625600"/>
          <p14:tracePt t="12788" x="5965825" y="1625600"/>
          <p14:tracePt t="12800" x="5956300" y="1643063"/>
          <p14:tracePt t="12814" x="5946775" y="1652588"/>
          <p14:tracePt t="12827" x="5938838" y="1670050"/>
          <p14:tracePt t="12844" x="5938838" y="1687513"/>
          <p14:tracePt t="12860" x="5929313" y="1731963"/>
          <p14:tracePt t="12878" x="5929313" y="1758950"/>
          <p14:tracePt t="12894" x="5929313" y="1776413"/>
          <p14:tracePt t="12910" x="5929313" y="1812925"/>
          <p14:tracePt t="12928" x="5946775" y="1830388"/>
          <p14:tracePt t="12946" x="5973763" y="1857375"/>
          <p14:tracePt t="12965" x="5983288" y="1866900"/>
          <p14:tracePt t="12978" x="5991225" y="1874838"/>
          <p14:tracePt t="12994" x="6000750" y="1874838"/>
          <p14:tracePt t="13011" x="6000750" y="1893888"/>
          <p14:tracePt t="13284" x="6000750" y="1901825"/>
          <p14:tracePt t="13297" x="6000750" y="1919288"/>
          <p14:tracePt t="13310" x="6000750" y="1946275"/>
          <p14:tracePt t="13322" x="6000750" y="1973263"/>
          <p14:tracePt t="13334" x="6000750" y="2000250"/>
          <p14:tracePt t="13346" x="6000750" y="2036763"/>
          <p14:tracePt t="13366" x="6000750" y="2125663"/>
          <p14:tracePt t="13385" x="6000750" y="2143125"/>
          <p14:tracePt t="13398" x="6000750" y="2160588"/>
          <p14:tracePt t="13412" x="6000750" y="2170113"/>
          <p14:tracePt t="13427" x="6000750" y="2187575"/>
          <p14:tracePt t="13444" x="6000750" y="2197100"/>
          <p14:tracePt t="13444" x="6000750" y="2205038"/>
          <p14:tracePt t="13463" x="6000750" y="2214563"/>
          <p14:tracePt t="13477" x="6000750" y="2232025"/>
          <p14:tracePt t="13494" x="6000750" y="2251075"/>
          <p14:tracePt t="13511" x="6000750" y="2276475"/>
          <p14:tracePt t="13527" x="6000750" y="2286000"/>
          <p14:tracePt t="13544" x="6000750" y="2295525"/>
          <p14:tracePt t="13561" x="6000750" y="2303463"/>
          <p14:tracePt t="13577" x="6000750" y="2322513"/>
          <p14:tracePt t="13602" x="6000750" y="2330450"/>
          <p14:tracePt t="13614" x="6000750" y="2339975"/>
          <p14:tracePt t="13640" x="6000750" y="2347913"/>
          <p14:tracePt t="13665" x="6000750" y="2357438"/>
          <p14:tracePt t="13947" x="6000750" y="2374900"/>
          <p14:tracePt t="13958" x="6000750" y="2411413"/>
          <p14:tracePt t="13971" x="6000750" y="2465388"/>
          <p14:tracePt t="13984" x="6000750" y="2509838"/>
          <p14:tracePt t="14001" x="5991225" y="2625725"/>
          <p14:tracePt t="14022" x="5991225" y="2670175"/>
          <p14:tracePt t="14034" x="5991225" y="2697163"/>
          <p14:tracePt t="14048" x="5983288" y="2714625"/>
          <p14:tracePt t="14061" x="5983288" y="2732088"/>
          <p14:tracePt t="14077" x="5973763" y="2741613"/>
          <p14:tracePt t="14094" x="5973763" y="2768600"/>
          <p14:tracePt t="14111" x="5965825" y="2786063"/>
          <p14:tracePt t="14127" x="5965825" y="2803525"/>
          <p14:tracePt t="14144" x="5956300" y="2813050"/>
          <p14:tracePt t="14161" x="5956300" y="2822575"/>
          <p14:tracePt t="14177" x="5946775" y="2830513"/>
          <p14:tracePt t="14194" x="5946775" y="2840038"/>
          <p14:tracePt t="14213" x="5938838" y="2857500"/>
          <p14:tracePt t="14621" x="5929313" y="2857500"/>
          <p14:tracePt t="14638" x="5919788" y="2867025"/>
          <p14:tracePt t="14648" x="5919788" y="2884488"/>
          <p14:tracePt t="14659" x="5911850" y="2894013"/>
          <p14:tracePt t="14672" x="5902325" y="2911475"/>
          <p14:tracePt t="14684" x="5894388" y="2911475"/>
          <p14:tracePt t="14697" x="5884863" y="2919413"/>
          <p14:tracePt t="14710" x="5884863" y="2938463"/>
          <p14:tracePt t="14727" x="5875338" y="2955925"/>
          <p14:tracePt t="14744" x="5867400" y="2982913"/>
          <p14:tracePt t="14761" x="5848350" y="3009900"/>
          <p14:tracePt t="14778" x="5848350" y="3027363"/>
          <p14:tracePt t="14794" x="5840413" y="3054350"/>
          <p14:tracePt t="14812" x="5830888" y="3071813"/>
          <p14:tracePt t="14828" x="5830888" y="3081338"/>
          <p14:tracePt t="14844" x="5822950" y="3098800"/>
          <p14:tracePt t="14862" x="5822950" y="3108325"/>
          <p14:tracePt t="14877" x="5822950" y="3116263"/>
          <p14:tracePt t="14900" x="5822950" y="3125788"/>
          <p14:tracePt t="14914" x="5822950" y="3133725"/>
          <p14:tracePt t="15194" x="5822950" y="3152775"/>
          <p14:tracePt t="15206" x="5813425" y="3187700"/>
          <p14:tracePt t="15219" x="5795963" y="3224213"/>
          <p14:tracePt t="15231" x="5786438" y="3259138"/>
          <p14:tracePt t="15245" x="5768975" y="3303588"/>
          <p14:tracePt t="15263" x="5741988" y="3402013"/>
          <p14:tracePt t="15283" x="5732463" y="3438525"/>
          <p14:tracePt t="15295" x="5732463" y="3455988"/>
          <p14:tracePt t="15310" x="5732463" y="3482975"/>
          <p14:tracePt t="15327" x="5724525" y="3500438"/>
          <p14:tracePt t="15344" x="5724525" y="3517900"/>
          <p14:tracePt t="15360" x="5724525" y="3536950"/>
          <p14:tracePt t="15377" x="5724525" y="3544888"/>
          <p14:tracePt t="15394" x="5724525" y="3562350"/>
          <p14:tracePt t="15411" x="5724525" y="3571875"/>
          <p14:tracePt t="15428" x="5724525" y="3581400"/>
          <p14:tracePt t="15444" x="5724525" y="3589338"/>
          <p14:tracePt t="15462" x="5724525" y="3598863"/>
          <p14:tracePt t="15478" x="5724525" y="3608388"/>
          <p14:tracePt t="15494" x="5715000" y="3616325"/>
          <p14:tracePt t="15830" x="5705475" y="3633788"/>
          <p14:tracePt t="15843" x="5705475" y="3652838"/>
          <p14:tracePt t="15855" x="5688013" y="3670300"/>
          <p14:tracePt t="15867" x="5680075" y="3697288"/>
          <p14:tracePt t="15881" x="5670550" y="3732213"/>
          <p14:tracePt t="15898" x="5661025" y="3751263"/>
          <p14:tracePt t="15911" x="5653088" y="3768725"/>
          <p14:tracePt t="15927" x="5653088" y="3786188"/>
          <p14:tracePt t="15945" x="5653088" y="3795713"/>
          <p14:tracePt t="15961" x="5653088" y="3803650"/>
          <p14:tracePt t="15977" x="5643563" y="3813175"/>
          <p14:tracePt t="16072" x="5634038" y="3830638"/>
          <p14:tracePt t="16084" x="5626100" y="3857625"/>
          <p14:tracePt t="16096" x="5608638" y="3902075"/>
          <p14:tracePt t="16114" x="5589588" y="3929063"/>
          <p14:tracePt t="16123" x="5581650" y="3965575"/>
          <p14:tracePt t="16136" x="5572125" y="3983038"/>
          <p14:tracePt t="16147" x="5562600" y="4000500"/>
          <p14:tracePt t="16162" x="5554663" y="4010025"/>
          <p14:tracePt t="16177" x="5537200" y="4037013"/>
          <p14:tracePt t="16194" x="5527675" y="4054475"/>
          <p14:tracePt t="16217" x="5518150" y="4071938"/>
          <p14:tracePt t="16237" x="5510213" y="4081463"/>
          <p14:tracePt t="16250" x="5500688" y="4089400"/>
          <p14:tracePt t="16262" x="5500688" y="4098925"/>
          <p14:tracePt t="16289" x="5491163" y="4108450"/>
          <p14:tracePt t="16300" x="5483225" y="4125913"/>
          <p14:tracePt t="16319" x="5465763" y="4170363"/>
          <p14:tracePt t="16339" x="5456238" y="4187825"/>
          <p14:tracePt t="16352" x="5456238" y="4197350"/>
          <p14:tracePt t="16364" x="5446713" y="4205288"/>
          <p14:tracePt t="16378" x="5446713" y="4214813"/>
          <p14:tracePt t="16416" x="5446713" y="4224338"/>
          <p14:tracePt t="16543" x="5446713" y="4232275"/>
          <p14:tracePt t="16581" x="5438775" y="4232275"/>
          <p14:tracePt t="16596" x="5429250" y="4232275"/>
          <p14:tracePt t="16658" x="5429250" y="4241800"/>
          <p14:tracePt t="36369" x="5411788" y="4232275"/>
          <p14:tracePt t="36777" x="5394325" y="4232275"/>
          <p14:tracePt t="36790" x="5375275" y="4214813"/>
          <p14:tracePt t="36802" x="5357813" y="4205288"/>
          <p14:tracePt t="36816" x="5330825" y="4197350"/>
          <p14:tracePt t="36829" x="5313363" y="4179888"/>
          <p14:tracePt t="36845" x="5286375" y="4170363"/>
          <p14:tracePt t="36861" x="5259388" y="4152900"/>
          <p14:tracePt t="36878" x="5232400" y="4143375"/>
          <p14:tracePt t="36895" x="5224463" y="4133850"/>
          <p14:tracePt t="36911" x="5214938" y="4133850"/>
          <p14:tracePt t="37694" x="5187950" y="4125913"/>
          <p14:tracePt t="37712" x="5099050" y="4116388"/>
          <p14:tracePt t="37720" x="4857750" y="4098925"/>
          <p14:tracePt t="37733" x="4303713" y="4062413"/>
          <p14:tracePt t="37746" x="3571875" y="4037013"/>
          <p14:tracePt t="37761" x="2776538" y="4037013"/>
          <p14:tracePt t="37778" x="1982788" y="4037013"/>
          <p14:tracePt t="37795" x="1258888" y="4037013"/>
          <p14:tracePt t="37811" x="1116013" y="4037013"/>
          <p14:tracePt t="37828" x="268288" y="4037013"/>
          <p14:tracePt t="37846" x="0" y="4027488"/>
          <p14:tracePt t="37863" x="0" y="4010025"/>
          <p14:tracePt t="37879" x="0" y="3973513"/>
          <p14:tracePt t="37896" x="0" y="3929063"/>
          <p14:tracePt t="37913" x="0" y="3919538"/>
          <p14:tracePt t="37929" x="0" y="3894138"/>
          <p14:tracePt t="37946" x="0" y="3875088"/>
          <p14:tracePt t="37965" x="0" y="3867150"/>
          <p14:tracePt t="37979" x="0" y="3857625"/>
          <p14:tracePt t="37996" x="0" y="3848100"/>
          <p14:tracePt t="38012" x="0" y="3840163"/>
          <p14:tracePt t="54690" x="36513" y="3840163"/>
          <p14:tracePt t="55289" x="142875" y="3830638"/>
          <p14:tracePt t="55307" x="374650" y="3813175"/>
          <p14:tracePt t="55315" x="768350" y="3795713"/>
          <p14:tracePt t="55327" x="1303338" y="3776663"/>
          <p14:tracePt t="55340" x="1724025" y="3751263"/>
          <p14:tracePt t="55354" x="2017713" y="3714750"/>
          <p14:tracePt t="55365" x="2241550" y="3714750"/>
          <p14:tracePt t="55379" x="2438400" y="3705225"/>
          <p14:tracePt t="55396" x="2598738" y="3697288"/>
          <p14:tracePt t="55413" x="2795588" y="3687763"/>
          <p14:tracePt t="55431" x="2847975" y="3687763"/>
          <p14:tracePt t="55447" x="2884488" y="3687763"/>
          <p14:tracePt t="55464" x="2919413" y="3687763"/>
          <p14:tracePt t="55480" x="2946400" y="3687763"/>
          <p14:tracePt t="55496" x="2965450" y="3697288"/>
          <p14:tracePt t="55513" x="3009900" y="3776663"/>
          <p14:tracePt t="55532" x="3009900" y="3840163"/>
          <p14:tracePt t="55546" x="3009900" y="3911600"/>
          <p14:tracePt t="55563" x="2982913" y="3990975"/>
          <p14:tracePt t="55580" x="2884488" y="4116388"/>
          <p14:tracePt t="55596" x="2840038" y="4152900"/>
          <p14:tracePt t="55613" x="2786063" y="4197350"/>
          <p14:tracePt t="55630" x="2705100" y="4232275"/>
          <p14:tracePt t="55647" x="2679700" y="4232275"/>
          <p14:tracePt t="55663" x="2679700" y="4214813"/>
          <p14:tracePt t="55686" x="2724150" y="4054475"/>
          <p14:tracePt t="55697" x="3027363" y="3527425"/>
          <p14:tracePt t="55713" x="3490913" y="2946400"/>
          <p14:tracePt t="55729" x="3848100" y="2571750"/>
          <p14:tracePt t="55729" x="4108450" y="2330450"/>
          <p14:tracePt t="55748" x="4259263" y="2214563"/>
          <p14:tracePt t="55763" x="4357688" y="2143125"/>
          <p14:tracePt t="55780" x="4483100" y="2108200"/>
          <p14:tracePt t="55796" x="4625975" y="2081213"/>
          <p14:tracePt t="55813" x="4687888" y="2081213"/>
          <p14:tracePt t="55830" x="4724400" y="2081213"/>
          <p14:tracePt t="55846" x="4776788" y="2081213"/>
          <p14:tracePt t="55863" x="4946650" y="2081213"/>
          <p14:tracePt t="56066" x="5197475" y="2089150"/>
          <p14:tracePt t="56079" x="5527675" y="2143125"/>
          <p14:tracePt t="56092" x="5751513" y="2152650"/>
          <p14:tracePt t="56105" x="5929313" y="2160588"/>
          <p14:tracePt t="56117" x="6010275" y="2160588"/>
          <p14:tracePt t="56130" x="6081713" y="2160588"/>
          <p14:tracePt t="56148" x="6180138" y="2160588"/>
          <p14:tracePt t="56167" x="6205538" y="2160588"/>
          <p14:tracePt t="56181" x="6242050" y="2160588"/>
          <p14:tracePt t="56196" x="6269038" y="2160588"/>
          <p14:tracePt t="56213" x="6303963" y="2160588"/>
          <p14:tracePt t="56232" x="6313488" y="2160588"/>
          <p14:tracePt t="56247" x="6323013" y="2160588"/>
          <p14:tracePt t="56282" x="6323013" y="2152650"/>
          <p14:tracePt t="56306" x="6323013" y="2143125"/>
          <p14:tracePt t="56345" x="6323013" y="2133600"/>
          <p14:tracePt t="56363" x="6313488" y="2125663"/>
          <p14:tracePt t="56372" x="6303963" y="2108200"/>
          <p14:tracePt t="56384" x="6276975" y="2081213"/>
          <p14:tracePt t="56397" x="6259513" y="2054225"/>
          <p14:tracePt t="56413" x="6224588" y="2009775"/>
          <p14:tracePt t="56430" x="6153150" y="1901825"/>
          <p14:tracePt t="56448" x="6116638" y="1857375"/>
          <p14:tracePt t="56465" x="6072188" y="1822450"/>
          <p14:tracePt t="56480" x="6054725" y="1776413"/>
          <p14:tracePt t="56497" x="6000750" y="1704975"/>
          <p14:tracePt t="56513" x="5973763" y="1687513"/>
          <p14:tracePt t="56530" x="5946775" y="1660525"/>
          <p14:tracePt t="56546" x="5929313" y="1652588"/>
          <p14:tracePt t="56563" x="5902325" y="1633538"/>
          <p14:tracePt t="56580" x="5840413" y="1616075"/>
          <p14:tracePt t="56596" x="5795963" y="1616075"/>
          <p14:tracePt t="56614" x="5776913" y="1616075"/>
          <p14:tracePt t="56630" x="5768975" y="1616075"/>
          <p14:tracePt t="56647" x="5741988" y="1616075"/>
          <p14:tracePt t="56665" x="5724525" y="1616075"/>
          <p14:tracePt t="56680" x="5705475" y="1616075"/>
          <p14:tracePt t="56696" x="5697538" y="1616075"/>
          <p14:tracePt t="56727" x="5697538" y="1625600"/>
          <p14:tracePt t="56753" x="5688013" y="1633538"/>
          <p14:tracePt t="56767" x="5680075" y="1643063"/>
          <p14:tracePt t="56784" x="5670550" y="1670050"/>
          <p14:tracePt t="56804" x="5661025" y="1697038"/>
          <p14:tracePt t="56817" x="5661025" y="1714500"/>
          <p14:tracePt t="56830" x="5661025" y="1731963"/>
          <p14:tracePt t="56844" x="5661025" y="1758950"/>
          <p14:tracePt t="56855" x="5680075" y="1785938"/>
          <p14:tracePt t="56869" x="5688013" y="1803400"/>
          <p14:tracePt t="56881" x="5715000" y="1839913"/>
          <p14:tracePt t="56896" x="5732463" y="1857375"/>
          <p14:tracePt t="56913" x="5795963" y="1884363"/>
          <p14:tracePt t="56931" x="5840413" y="1901825"/>
          <p14:tracePt t="56946" x="5919788" y="1911350"/>
          <p14:tracePt t="56964" x="6000750" y="1911350"/>
          <p14:tracePt t="56980" x="6081713" y="1911350"/>
          <p14:tracePt t="56997" x="6251575" y="1911350"/>
          <p14:tracePt t="57013" x="6313488" y="1901825"/>
          <p14:tracePt t="57030" x="6411913" y="1866900"/>
          <p14:tracePt t="57047" x="6456363" y="1847850"/>
          <p14:tracePt t="57063" x="6473825" y="1839913"/>
          <p14:tracePt t="57080" x="6491288" y="1822450"/>
          <p14:tracePt t="57096" x="6500813" y="1822450"/>
          <p14:tracePt t="57113" x="6510338" y="1812925"/>
          <p14:tracePt t="57130" x="6510338" y="1803400"/>
          <p14:tracePt t="57146" x="6510338" y="1785938"/>
          <p14:tracePt t="57163" x="6510338" y="1768475"/>
          <p14:tracePt t="57180" x="6483350" y="1751013"/>
          <p14:tracePt t="57197" x="6456363" y="1731963"/>
          <p14:tracePt t="57214" x="6357938" y="1670050"/>
          <p14:tracePt t="57230" x="6313488" y="1660525"/>
          <p14:tracePt t="57246" x="6205538" y="1643063"/>
          <p14:tracePt t="57264" x="6161088" y="1643063"/>
          <p14:tracePt t="57280" x="6134100" y="1643063"/>
          <p14:tracePt t="57296" x="6099175" y="1643063"/>
          <p14:tracePt t="57314" x="6089650" y="1643063"/>
          <p14:tracePt t="57329" x="6072188" y="1643063"/>
          <p14:tracePt t="57347" x="6037263" y="1643063"/>
          <p14:tracePt t="57364" x="6010275" y="1652588"/>
          <p14:tracePt t="57380" x="5983288" y="1679575"/>
          <p14:tracePt t="57396" x="5956300" y="1697038"/>
          <p14:tracePt t="57413" x="5894388" y="1714500"/>
          <p14:tracePt t="57430" x="5884863" y="1724025"/>
          <p14:tracePt t="57447" x="5875338" y="1724025"/>
          <p14:tracePt t="57464" x="5867400" y="1731963"/>
          <p14:tracePt t="57480" x="5867400" y="1741488"/>
          <p14:tracePt t="57504" x="5867400" y="1751013"/>
          <p14:tracePt t="57555" x="5867400" y="1758950"/>
          <p14:tracePt t="57580" x="5875338" y="1768475"/>
          <p14:tracePt t="57606" x="5875338" y="1776413"/>
          <p14:tracePt t="57645" x="5884863" y="1776413"/>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4711" y="270456"/>
            <a:ext cx="8009293" cy="5764839"/>
          </a:xfrm>
        </p:spPr>
      </p:pic>
      <p:sp>
        <p:nvSpPr>
          <p:cNvPr id="5" name="Footer Placeholder 8"/>
          <p:cNvSpPr>
            <a:spLocks noGrp="1"/>
          </p:cNvSpPr>
          <p:nvPr/>
        </p:nvSpPr>
        <p:spPr bwMode="auto">
          <a:xfrm>
            <a:off x="228600" y="6409096"/>
            <a:ext cx="5657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a:spcBef>
                <a:spcPct val="0"/>
              </a:spcBef>
              <a:buFontTx/>
              <a:buNone/>
            </a:pPr>
            <a:r>
              <a:rPr lang="en-US" sz="1600" b="1" dirty="0">
                <a:solidFill>
                  <a:srgbClr val="898989"/>
                </a:solidFill>
                <a:latin typeface="Arial Narrow" panose="020B0606020202030204" pitchFamily="34" charset="0"/>
                <a:cs typeface="Arial" panose="020B0604020202020204" pitchFamily="34" charset="0"/>
              </a:rPr>
              <a:t>University of </a:t>
            </a:r>
            <a:r>
              <a:rPr lang="en-US" sz="1600" b="1" dirty="0" err="1">
                <a:solidFill>
                  <a:srgbClr val="898989"/>
                </a:solidFill>
                <a:latin typeface="Arial Narrow" panose="020B0606020202030204" pitchFamily="34" charset="0"/>
                <a:cs typeface="Arial" panose="020B0604020202020204" pitchFamily="34" charset="0"/>
              </a:rPr>
              <a:t>Basrah</a:t>
            </a:r>
            <a:r>
              <a:rPr lang="en-US" sz="1600" b="1" dirty="0">
                <a:solidFill>
                  <a:srgbClr val="898989"/>
                </a:solidFill>
                <a:latin typeface="Arial Narrow" panose="020B0606020202030204" pitchFamily="34" charset="0"/>
                <a:cs typeface="Arial" panose="020B0604020202020204" pitchFamily="34" charset="0"/>
              </a:rPr>
              <a:t>-College of Medicine-Physiology Department</a:t>
            </a:r>
          </a:p>
        </p:txBody>
      </p:sp>
      <p:sp>
        <p:nvSpPr>
          <p:cNvPr id="3" name="Slide Number Placeholder 2">
            <a:extLst>
              <a:ext uri="{FF2B5EF4-FFF2-40B4-BE49-F238E27FC236}">
                <a16:creationId xmlns:a16="http://schemas.microsoft.com/office/drawing/2014/main" id="{835768C4-8A8C-46FE-961D-F9AEEAE7B540}"/>
              </a:ext>
            </a:extLst>
          </p:cNvPr>
          <p:cNvSpPr>
            <a:spLocks noGrp="1"/>
          </p:cNvSpPr>
          <p:nvPr>
            <p:ph type="sldNum" sz="quarter" idx="12"/>
          </p:nvPr>
        </p:nvSpPr>
        <p:spPr/>
        <p:txBody>
          <a:bodyPr/>
          <a:lstStyle/>
          <a:p>
            <a:fld id="{9E8A7AF6-A3A2-42DC-95DB-7EF232291C8F}" type="slidenum">
              <a:rPr lang="en-US" smtClean="0"/>
              <a:t>9</a:t>
            </a:fld>
            <a:endParaRPr lang="en-US"/>
          </a:p>
        </p:txBody>
      </p:sp>
    </p:spTree>
    <p:extLst>
      <p:ext uri="{BB962C8B-B14F-4D97-AF65-F5344CB8AC3E}">
        <p14:creationId xmlns:p14="http://schemas.microsoft.com/office/powerpoint/2010/main" val="1232148965"/>
      </p:ext>
    </p:extLst>
  </p:cSld>
  <p:clrMapOvr>
    <a:masterClrMapping/>
  </p:clrMapOvr>
  <mc:AlternateContent xmlns:mc="http://schemas.openxmlformats.org/markup-compatibility/2006" xmlns:p14="http://schemas.microsoft.com/office/powerpoint/2010/main">
    <mc:Choice Requires="p14">
      <p:transition spd="slow" p14:dur="2000" advTm="63774"/>
    </mc:Choice>
    <mc:Fallback xmlns="">
      <p:transition spd="slow" advTm="63774"/>
    </mc:Fallback>
  </mc:AlternateContent>
  <p:extLst>
    <p:ext uri="{3A86A75C-4F4B-4683-9AE1-C65F6400EC91}">
      <p14:laserTraceLst xmlns:p14="http://schemas.microsoft.com/office/powerpoint/2010/main">
        <p14:tracePtLst>
          <p14:tracePt t="2976" x="5884863" y="1768475"/>
          <p14:tracePt t="3162" x="5813425" y="1731963"/>
          <p14:tracePt t="3175" x="5643563" y="1581150"/>
          <p14:tracePt t="3187" x="5340350" y="1330325"/>
          <p14:tracePt t="3199" x="5037138" y="1062038"/>
          <p14:tracePt t="3219" x="4483100" y="401638"/>
          <p14:tracePt t="3239" x="4367213" y="196850"/>
          <p14:tracePt t="3252" x="4303713" y="36513"/>
          <p14:tracePt t="3264" x="4303713" y="0"/>
          <p14:tracePt t="3276" x="4330700" y="0"/>
          <p14:tracePt t="3288" x="4375150" y="0"/>
          <p14:tracePt t="3304" x="4446588" y="0"/>
          <p14:tracePt t="3321" x="4562475" y="0"/>
          <p14:tracePt t="3337" x="4840288" y="0"/>
          <p14:tracePt t="3355" x="4929188" y="0"/>
          <p14:tracePt t="3371" x="5000625" y="0"/>
          <p14:tracePt t="3387" x="5062538" y="0"/>
          <p14:tracePt t="3404" x="5081588" y="0"/>
          <p14:tracePt t="3420" x="5099050" y="17463"/>
          <p14:tracePt t="3437" x="5116513" y="71438"/>
          <p14:tracePt t="3456" x="5116513" y="98425"/>
          <p14:tracePt t="3470" x="5116513" y="107950"/>
          <p14:tracePt t="3487" x="5116513" y="133350"/>
          <p14:tracePt t="3505" x="5116513" y="142875"/>
          <p14:tracePt t="3520" x="5099050" y="160338"/>
          <p14:tracePt t="3538" x="4714875" y="428625"/>
          <p14:tracePt t="3556" x="4429125" y="588963"/>
          <p14:tracePt t="3570" x="4214813" y="714375"/>
          <p14:tracePt t="3587" x="4089400" y="795338"/>
          <p14:tracePt t="3604" x="3938588" y="901700"/>
          <p14:tracePt t="3621" x="3875088" y="938213"/>
          <p14:tracePt t="3637" x="3803650" y="1000125"/>
          <p14:tracePt t="3654" x="3679825" y="1179513"/>
          <p14:tracePt t="3671" x="3616325" y="1285875"/>
          <p14:tracePt t="3687" x="3581400" y="1366838"/>
          <p14:tracePt t="3703" x="3536950" y="1446213"/>
          <p14:tracePt t="3722" x="3527425" y="1465263"/>
          <p14:tracePt t="3737" x="3527425" y="1473200"/>
          <p14:tracePt t="3754" x="3517900" y="1482725"/>
          <p14:tracePt t="3938" x="3500438" y="1490663"/>
          <p14:tracePt t="3950" x="3490913" y="1490663"/>
          <p14:tracePt t="3963" x="3482975" y="1490663"/>
          <p14:tracePt t="3976" x="3473450" y="1490663"/>
          <p14:tracePt t="3989" x="3509963" y="1473200"/>
          <p14:tracePt t="4027" x="3714750" y="1374775"/>
          <p14:tracePt t="4039" x="4152900" y="1214438"/>
          <p14:tracePt t="4052" x="4660900" y="1054100"/>
          <p14:tracePt t="4068" x="5133975" y="946150"/>
          <p14:tracePt t="4078" x="5518150" y="884238"/>
          <p14:tracePt t="4091" x="5867400" y="830263"/>
          <p14:tracePt t="4105" x="6170613" y="803275"/>
          <p14:tracePt t="4121" x="6438900" y="785813"/>
          <p14:tracePt t="4137" x="6823075" y="758825"/>
          <p14:tracePt t="4155" x="6946900" y="758825"/>
          <p14:tracePt t="4172" x="7188200" y="803275"/>
          <p14:tracePt t="4193" x="7277100" y="822325"/>
          <p14:tracePt t="4205" x="7348538" y="847725"/>
          <p14:tracePt t="4220" x="7419975" y="893763"/>
          <p14:tracePt t="4238" x="7491413" y="928688"/>
          <p14:tracePt t="4254" x="7554913" y="973138"/>
          <p14:tracePt t="4270" x="7626350" y="1017588"/>
          <p14:tracePt t="4288" x="7796213" y="1133475"/>
          <p14:tracePt t="4304" x="7875588" y="1196975"/>
          <p14:tracePt t="4321" x="7920038" y="1231900"/>
          <p14:tracePt t="4338" x="7956550" y="1276350"/>
          <p14:tracePt t="4355" x="8037513" y="1393825"/>
          <p14:tracePt t="4371" x="8081963" y="1473200"/>
          <p14:tracePt t="4387" x="8108950" y="1536700"/>
          <p14:tracePt t="4404" x="8161338" y="1731963"/>
          <p14:tracePt t="4423" x="8180388" y="1847850"/>
          <p14:tracePt t="4437" x="8205788" y="1973263"/>
          <p14:tracePt t="4454" x="8224838" y="2062163"/>
          <p14:tracePt t="4471" x="8224838" y="2133600"/>
          <p14:tracePt t="4487" x="8224838" y="2214563"/>
          <p14:tracePt t="4505" x="8232775" y="2259013"/>
          <p14:tracePt t="4753" x="8269288" y="2322513"/>
          <p14:tracePt t="4766" x="8296275" y="2384425"/>
          <p14:tracePt t="4779" x="8323263" y="2446338"/>
          <p14:tracePt t="4791" x="8340725" y="2536825"/>
          <p14:tracePt t="4808" x="8367713" y="2652713"/>
          <p14:tracePt t="4820" x="8367713" y="2768600"/>
          <p14:tracePt t="4837" x="8367713" y="3017838"/>
          <p14:tracePt t="4855" x="8358188" y="3133725"/>
          <p14:tracePt t="4870" x="8348663" y="3241675"/>
          <p14:tracePt t="4887" x="8331200" y="3357563"/>
          <p14:tracePt t="4904" x="8313738" y="3517900"/>
          <p14:tracePt t="4923" x="8313738" y="3581400"/>
          <p14:tracePt t="4937" x="8304213" y="3643313"/>
          <p14:tracePt t="4954" x="8304213" y="3741738"/>
          <p14:tracePt t="4971" x="8296275" y="3813175"/>
          <p14:tracePt t="4988" x="8296275" y="3857625"/>
          <p14:tracePt t="5005" x="8277225" y="3938588"/>
          <p14:tracePt t="5022" x="8269288" y="3956050"/>
          <p14:tracePt t="5039" x="8269288" y="3973513"/>
          <p14:tracePt t="5055" x="8269288" y="3983038"/>
          <p14:tracePt t="5072" x="8269288" y="4000500"/>
          <p14:tracePt t="5275" x="8269288" y="4037013"/>
          <p14:tracePt t="5289" x="8277225" y="4116388"/>
          <p14:tracePt t="5302" x="8286750" y="4205288"/>
          <p14:tracePt t="5314" x="8323263" y="4330700"/>
          <p14:tracePt t="5332" x="8447088" y="4724400"/>
          <p14:tracePt t="5352" x="8466138" y="4813300"/>
          <p14:tracePt t="5365" x="8474075" y="4902200"/>
          <p14:tracePt t="5377" x="8491538" y="4973638"/>
          <p14:tracePt t="5391" x="8491538" y="5062538"/>
          <p14:tracePt t="5405" x="8491538" y="5116513"/>
          <p14:tracePt t="5422" x="8491538" y="5187950"/>
          <p14:tracePt t="5438" x="8466138" y="5295900"/>
          <p14:tracePt t="5456" x="8456613" y="5322888"/>
          <p14:tracePt t="5471" x="8439150" y="5340350"/>
          <p14:tracePt t="5488" x="8385175" y="5375275"/>
          <p14:tracePt t="5507" x="8323263" y="5402263"/>
          <p14:tracePt t="5521" x="8251825" y="5438775"/>
          <p14:tracePt t="5538" x="8126413" y="5473700"/>
          <p14:tracePt t="5555" x="7894638" y="5527675"/>
          <p14:tracePt t="5572" x="7786688" y="5562600"/>
          <p14:tracePt t="5588" x="7670800" y="5572125"/>
          <p14:tracePt t="5605" x="7456488" y="5581650"/>
          <p14:tracePt t="5621" x="7358063" y="5581650"/>
          <p14:tracePt t="5638" x="7286625" y="5581650"/>
          <p14:tracePt t="5655" x="7143750" y="5537200"/>
          <p14:tracePt t="5672" x="7116763" y="5518150"/>
          <p14:tracePt t="5688" x="7089775" y="5510213"/>
          <p14:tracePt t="5705" x="7037388" y="5483225"/>
          <p14:tracePt t="5722" x="7010400" y="5465763"/>
          <p14:tracePt t="5738" x="6991350" y="5456238"/>
          <p14:tracePt t="5755" x="6965950" y="5438775"/>
          <p14:tracePt t="5772" x="6938963" y="5411788"/>
          <p14:tracePt t="5788" x="6919913" y="5402263"/>
          <p14:tracePt t="5805" x="6894513" y="5384800"/>
          <p14:tracePt t="5821" x="6867525" y="5357813"/>
          <p14:tracePt t="5838" x="6848475" y="5357813"/>
          <p14:tracePt t="5855" x="6848475" y="5340350"/>
          <p14:tracePt t="5871" x="6848475" y="5330825"/>
          <p14:tracePt t="5924" x="6884988" y="5330825"/>
          <p14:tracePt t="5951" x="6929438" y="5330825"/>
          <p14:tracePt t="5968" x="7000875" y="5330825"/>
          <p14:tracePt t="5977" x="7089775" y="5330825"/>
          <p14:tracePt t="5989" x="7180263" y="5330825"/>
          <p14:tracePt t="6005" x="7269163" y="5330825"/>
          <p14:tracePt t="6022" x="7340600" y="5330825"/>
          <p14:tracePt t="6039" x="7500938" y="5322888"/>
          <p14:tracePt t="6055" x="7589838" y="5303838"/>
          <p14:tracePt t="6072" x="7858125" y="5197475"/>
          <p14:tracePt t="6091" x="7939088" y="5153025"/>
          <p14:tracePt t="6105" x="8001000" y="5116513"/>
          <p14:tracePt t="6121" x="8027988" y="5089525"/>
          <p14:tracePt t="6139" x="8072438" y="5045075"/>
          <p14:tracePt t="6155" x="8089900" y="5010150"/>
          <p14:tracePt t="6171" x="8108950" y="4965700"/>
          <p14:tracePt t="6188" x="8116888" y="4902200"/>
          <p14:tracePt t="6206" x="8116888" y="4875213"/>
          <p14:tracePt t="6221" x="8116888" y="4840288"/>
          <p14:tracePt t="6239" x="8116888" y="4786313"/>
          <p14:tracePt t="6256" x="8116888" y="4759325"/>
          <p14:tracePt t="6271" x="8116888" y="4741863"/>
          <p14:tracePt t="6288" x="8116888" y="4732338"/>
          <p14:tracePt t="6307" x="8143875" y="4732338"/>
          <p14:tracePt t="6510" x="8170863" y="4732338"/>
          <p14:tracePt t="6524" x="8215313" y="4705350"/>
          <p14:tracePt t="6536" x="8242300" y="4679950"/>
          <p14:tracePt t="6548" x="8296275" y="4625975"/>
          <p14:tracePt t="6562" x="8340725" y="4562475"/>
          <p14:tracePt t="6573" x="8375650" y="4491038"/>
          <p14:tracePt t="6589" x="8394700" y="4402138"/>
          <p14:tracePt t="6605" x="8394700" y="4303713"/>
          <p14:tracePt t="6621" x="8385175" y="4081463"/>
          <p14:tracePt t="6639" x="8348663" y="3965575"/>
          <p14:tracePt t="6655" x="8313738" y="3857625"/>
          <p14:tracePt t="6672" x="8205788" y="3660775"/>
          <p14:tracePt t="6689" x="8143875" y="3562350"/>
          <p14:tracePt t="6707" x="7991475" y="3367088"/>
          <p14:tracePt t="6727" x="7956550" y="3322638"/>
          <p14:tracePt t="6739" x="7920038" y="3303588"/>
          <p14:tracePt t="6755" x="7912100" y="3286125"/>
          <p14:tracePt t="6771" x="7912100" y="3268663"/>
          <p14:tracePt t="7007" x="7912100" y="3241675"/>
          <p14:tracePt t="7022" x="7912100" y="3179763"/>
          <p14:tracePt t="7033" x="7885113" y="3081338"/>
          <p14:tracePt t="7045" x="7848600" y="2973388"/>
          <p14:tracePt t="7058" x="7786688" y="2857500"/>
          <p14:tracePt t="7072" x="7724775" y="2741613"/>
          <p14:tracePt t="7088" x="7653338" y="2643188"/>
          <p14:tracePt t="7105" x="7589838" y="2562225"/>
          <p14:tracePt t="7122" x="7518400" y="2500313"/>
          <p14:tracePt t="7138" x="7348538" y="2366963"/>
          <p14:tracePt t="7155" x="7286625" y="2330450"/>
          <p14:tracePt t="7171" x="7153275" y="2268538"/>
          <p14:tracePt t="7188" x="7116763" y="2251075"/>
          <p14:tracePt t="7205" x="7062788" y="2251075"/>
          <p14:tracePt t="7222" x="7062788" y="2232025"/>
          <p14:tracePt t="7427" x="7037388" y="2197100"/>
          <p14:tracePt t="7444" x="6965950" y="2116138"/>
          <p14:tracePt t="7454" x="6875463" y="2036763"/>
          <p14:tracePt t="7466" x="6742113" y="1919288"/>
          <p14:tracePt t="7479" x="6473825" y="1751013"/>
          <p14:tracePt t="7491" x="6170613" y="1589088"/>
          <p14:tracePt t="7505" x="5867400" y="1473200"/>
          <p14:tracePt t="7522" x="5599113" y="1384300"/>
          <p14:tracePt t="7539" x="5126038" y="1285875"/>
          <p14:tracePt t="7556" x="4946650" y="1276350"/>
          <p14:tracePt t="7571" x="4803775" y="1276350"/>
          <p14:tracePt t="7588" x="4652963" y="1276350"/>
          <p14:tracePt t="7605" x="4419600" y="1276350"/>
          <p14:tracePt t="7622" x="4330700" y="1276350"/>
          <p14:tracePt t="7638" x="4268788" y="1295400"/>
          <p14:tracePt t="7655" x="4251325" y="1295400"/>
          <p14:tracePt t="7874" x="4214813" y="1295400"/>
          <p14:tracePt t="7886" x="4170363" y="1295400"/>
          <p14:tracePt t="7898" x="4071938" y="1295400"/>
          <p14:tracePt t="7911" x="3973513" y="1295400"/>
          <p14:tracePt t="7923" x="3884613" y="1295400"/>
          <p14:tracePt t="7938" x="3786188" y="1295400"/>
          <p14:tracePt t="7955" x="3687763" y="1312863"/>
          <p14:tracePt t="7971" x="3473450" y="1401763"/>
          <p14:tracePt t="7988" x="3419475" y="1438275"/>
          <p14:tracePt t="8005" x="3367088" y="1473200"/>
          <p14:tracePt t="8021" x="3276600" y="1562100"/>
          <p14:tracePt t="8039" x="3232150" y="1625600"/>
          <p14:tracePt t="8055" x="3197225" y="1679575"/>
          <p14:tracePt t="8072" x="3143250" y="1776413"/>
          <p14:tracePt t="8089" x="3133725" y="1812925"/>
          <p14:tracePt t="8105" x="3125788" y="1857375"/>
          <p14:tracePt t="8122" x="3125788" y="1901825"/>
          <p14:tracePt t="8139" x="3116263" y="2036763"/>
          <p14:tracePt t="8155" x="3116263" y="2108200"/>
          <p14:tracePt t="8171" x="3116263" y="2187575"/>
          <p14:tracePt t="8188" x="3116263" y="2330450"/>
          <p14:tracePt t="8207" x="3125788" y="2374900"/>
          <p14:tracePt t="8221" x="3133725" y="2401888"/>
          <p14:tracePt t="8238" x="3143250" y="2428875"/>
          <p14:tracePt t="8255" x="3143250" y="2401888"/>
          <p14:tracePt t="8368" x="3143250" y="2357438"/>
          <p14:tracePt t="8389" x="3133725" y="2098675"/>
          <p14:tracePt t="8408" x="3133725" y="2027238"/>
          <p14:tracePt t="8420" x="3133725" y="1955800"/>
          <p14:tracePt t="8433" x="3143250" y="1893888"/>
          <p14:tracePt t="8445" x="3170238" y="1839913"/>
          <p14:tracePt t="8459" x="3214688" y="1776413"/>
          <p14:tracePt t="8472" x="3251200" y="1724025"/>
          <p14:tracePt t="8488" x="3322638" y="1660525"/>
          <p14:tracePt t="8505" x="3419475" y="1581150"/>
          <p14:tracePt t="8524" x="3465513" y="1554163"/>
          <p14:tracePt t="8539" x="3536950" y="1517650"/>
          <p14:tracePt t="8555" x="3608388" y="1500188"/>
          <p14:tracePt t="8571" x="3830638" y="1446213"/>
          <p14:tracePt t="8588" x="3929063" y="1428750"/>
          <p14:tracePt t="8605" x="4037013" y="1419225"/>
          <p14:tracePt t="8622" x="4259263" y="1411288"/>
          <p14:tracePt t="8639" x="4367213" y="1411288"/>
          <p14:tracePt t="8655" x="4473575" y="1411288"/>
          <p14:tracePt t="8672" x="4643438" y="1438275"/>
          <p14:tracePt t="8689" x="4670425" y="1455738"/>
          <p14:tracePt t="8706" x="4652963" y="1455738"/>
          <p14:tracePt t="9032" x="4589463" y="1455738"/>
          <p14:tracePt t="9045" x="4510088" y="1446213"/>
          <p14:tracePt t="9056" x="4438650" y="1438275"/>
          <p14:tracePt t="9069" x="4348163" y="1411288"/>
          <p14:tracePt t="9083" x="4313238" y="1411288"/>
          <p14:tracePt t="9094" x="4286250" y="1411288"/>
          <p14:tracePt t="9108" x="4276725" y="1401763"/>
          <p14:tracePt t="9122" x="4268788" y="1401763"/>
          <p14:tracePt t="9139" x="4268788" y="1393825"/>
          <p14:tracePt t="9155" x="4286250" y="1374775"/>
          <p14:tracePt t="9184" x="4348163" y="1347788"/>
          <p14:tracePt t="9196" x="4446588" y="1322388"/>
          <p14:tracePt t="9209" x="4562475" y="1303338"/>
          <p14:tracePt t="9222" x="4697413" y="1276350"/>
          <p14:tracePt t="9238" x="4840288" y="1258888"/>
          <p14:tracePt t="9254" x="4965700" y="1250950"/>
          <p14:tracePt t="9270" x="5232400" y="1250950"/>
          <p14:tracePt t="9287" x="5322888" y="1258888"/>
          <p14:tracePt t="9304" x="5411788" y="1268413"/>
          <p14:tracePt t="9321" x="5510213" y="1295400"/>
          <p14:tracePt t="9337" x="5608638" y="1312863"/>
          <p14:tracePt t="9355" x="5848350" y="1374775"/>
          <p14:tracePt t="9371" x="6010275" y="1401763"/>
          <p14:tracePt t="9388" x="6089650" y="1428750"/>
          <p14:tracePt t="9404" x="6180138" y="1446213"/>
          <p14:tracePt t="9421" x="6269038" y="1482725"/>
          <p14:tracePt t="9437" x="6348413" y="1509713"/>
          <p14:tracePt t="9454" x="6518275" y="1581150"/>
          <p14:tracePt t="9471" x="6537325" y="1589088"/>
          <p14:tracePt t="9489" x="6562725" y="1608138"/>
          <p14:tracePt t="9680" x="6661150" y="1643063"/>
          <p14:tracePt t="9693" x="6840538" y="1714500"/>
          <p14:tracePt t="9705" x="7116763" y="1822450"/>
          <p14:tracePt t="9720" x="7394575" y="1946275"/>
          <p14:tracePt t="9731" x="7572375" y="2027238"/>
          <p14:tracePt t="9743" x="7688263" y="2071688"/>
          <p14:tracePt t="9761" x="7769225" y="2108200"/>
          <p14:tracePt t="9771" x="7831138" y="2143125"/>
          <p14:tracePt t="9787" x="7885113" y="2160588"/>
          <p14:tracePt t="9804" x="7939088" y="2187575"/>
          <p14:tracePt t="9821" x="8045450" y="2241550"/>
          <p14:tracePt t="9837" x="8099425" y="2268538"/>
          <p14:tracePt t="9854" x="8188325" y="2347913"/>
          <p14:tracePt t="9871" x="8215313" y="2401888"/>
          <p14:tracePt t="9887" x="8259763" y="2455863"/>
          <p14:tracePt t="9904" x="8304213" y="2571750"/>
          <p14:tracePt t="9922" x="8323263" y="2633663"/>
          <p14:tracePt t="9937" x="8340725" y="2697163"/>
          <p14:tracePt t="9954" x="8348663" y="2768600"/>
          <p14:tracePt t="9971" x="8348663" y="2946400"/>
          <p14:tracePt t="9987" x="8348663" y="3017838"/>
          <p14:tracePt t="10004" x="8348663" y="3089275"/>
          <p14:tracePt t="10021" x="8348663" y="3232150"/>
          <p14:tracePt t="10038" x="8331200" y="3357563"/>
          <p14:tracePt t="10054" x="8313738" y="3509963"/>
          <p14:tracePt t="10070" x="8277225" y="3697288"/>
          <p14:tracePt t="10087" x="8116888" y="4205288"/>
          <p14:tracePt t="10104" x="8062913" y="4348163"/>
          <p14:tracePt t="10121" x="8045450" y="4394200"/>
          <p14:tracePt t="10139" x="8045450" y="4411663"/>
          <p14:tracePt t="10330" x="8045450" y="4456113"/>
          <p14:tracePt t="10341" x="8054975" y="4518025"/>
          <p14:tracePt t="10354" x="8089900" y="4608513"/>
          <p14:tracePt t="10367" x="8108950" y="4697413"/>
          <p14:tracePt t="10379" x="8134350" y="4768850"/>
          <p14:tracePt t="10397" x="8153400" y="4857750"/>
          <p14:tracePt t="10406" x="8170863" y="4919663"/>
          <p14:tracePt t="10421" x="8180388" y="4973638"/>
          <p14:tracePt t="10437" x="8188325" y="5054600"/>
          <p14:tracePt t="10454" x="8188325" y="5170488"/>
          <p14:tracePt t="10471" x="8188325" y="5214938"/>
          <p14:tracePt t="10487" x="8180388" y="5268913"/>
          <p14:tracePt t="10504" x="8116888" y="5402263"/>
          <p14:tracePt t="10521" x="8081963" y="5446713"/>
          <p14:tracePt t="10537" x="8037513" y="5465763"/>
          <p14:tracePt t="10554" x="7920038" y="5518150"/>
          <p14:tracePt t="10572" x="7848600" y="5537200"/>
          <p14:tracePt t="10587" x="7751763" y="5562600"/>
          <p14:tracePt t="10604" x="7537450" y="5589588"/>
          <p14:tracePt t="10622" x="7429500" y="5589588"/>
          <p14:tracePt t="10637" x="7323138" y="5589588"/>
          <p14:tracePt t="10654" x="7205663" y="5589588"/>
          <p14:tracePt t="10670" x="7027863" y="5599113"/>
          <p14:tracePt t="10687" x="6946900" y="5599113"/>
          <p14:tracePt t="10704" x="6884988" y="5599113"/>
          <p14:tracePt t="10721" x="6769100" y="5572125"/>
          <p14:tracePt t="10737" x="6715125" y="5537200"/>
          <p14:tracePt t="10754" x="6661150" y="5510213"/>
          <p14:tracePt t="10770" x="6581775" y="5446713"/>
          <p14:tracePt t="10788" x="6537325" y="5419725"/>
          <p14:tracePt t="10804" x="6510338" y="5375275"/>
          <p14:tracePt t="10820" x="6429375" y="5268913"/>
          <p14:tracePt t="10838" x="6411913" y="5232400"/>
          <p14:tracePt t="10854" x="6402388" y="5205413"/>
          <p14:tracePt t="10871" x="6402388" y="5187950"/>
          <p14:tracePt t="10871" x="6402388" y="5170488"/>
          <p14:tracePt t="10889" x="6402388" y="5160963"/>
          <p14:tracePt t="10913" x="6429375" y="5160963"/>
          <p14:tracePt t="10965" x="6483350" y="5153025"/>
          <p14:tracePt t="10978" x="6581775" y="5153025"/>
          <p14:tracePt t="10990" x="6705600" y="5153025"/>
          <p14:tracePt t="11004" x="6840538" y="5153025"/>
          <p14:tracePt t="11016" x="6983413" y="5153025"/>
          <p14:tracePt t="11032" x="7126288" y="5153025"/>
          <p14:tracePt t="11043" x="7286625" y="5133975"/>
          <p14:tracePt t="11055" x="7412038" y="5126038"/>
          <p14:tracePt t="11071" x="7527925" y="5116513"/>
          <p14:tracePt t="11087" x="7643813" y="5089525"/>
          <p14:tracePt t="11105" x="7848600" y="5037138"/>
          <p14:tracePt t="11121" x="7912100" y="5000625"/>
          <p14:tracePt t="11137" x="8018463" y="4919663"/>
          <p14:tracePt t="11156" x="8062913" y="4857750"/>
          <p14:tracePt t="11170" x="8099425" y="4786313"/>
          <p14:tracePt t="11187" x="8116888" y="4697413"/>
          <p14:tracePt t="11204" x="8134350" y="4562475"/>
          <p14:tracePt t="11221" x="8134350" y="4518025"/>
          <p14:tracePt t="11238" x="8116888" y="4446588"/>
          <p14:tracePt t="11257" x="8108950" y="4438650"/>
          <p14:tracePt t="11272" x="8108950" y="4429125"/>
          <p14:tracePt t="11287" x="8099425" y="4429125"/>
          <p14:tracePt t="11304" x="8099425" y="4419600"/>
          <p14:tracePt t="11563" x="8099425" y="4402138"/>
          <p14:tracePt t="11577" x="8099425" y="4367213"/>
          <p14:tracePt t="11589" x="8108950" y="4286250"/>
          <p14:tracePt t="11602" x="8116888" y="4197350"/>
          <p14:tracePt t="11614" x="8126413" y="4089400"/>
          <p14:tracePt t="11627" x="8126413" y="3965575"/>
          <p14:tracePt t="11640" x="8126413" y="3867150"/>
          <p14:tracePt t="11658" x="8108950" y="3536950"/>
          <p14:tracePt t="11678" x="8081963" y="3429000"/>
          <p14:tracePt t="11691" x="8054975" y="3322638"/>
          <p14:tracePt t="11704" x="8001000" y="3214688"/>
          <p14:tracePt t="11720" x="7939088" y="3089275"/>
          <p14:tracePt t="11737" x="7796213" y="2847975"/>
          <p14:tracePt t="11755" x="7724775" y="2751138"/>
          <p14:tracePt t="11771" x="7661275" y="2660650"/>
          <p14:tracePt t="11787" x="7572375" y="2562225"/>
          <p14:tracePt t="11805" x="7429500" y="2411413"/>
          <p14:tracePt t="11821" x="7375525" y="2357438"/>
          <p14:tracePt t="11837" x="7323138" y="2322513"/>
          <p14:tracePt t="11854" x="7277100" y="2295525"/>
          <p14:tracePt t="11871" x="7232650" y="2286000"/>
          <p14:tracePt t="11888" x="7224713" y="2268538"/>
          <p14:tracePt t="12137" x="7188200" y="2232025"/>
          <p14:tracePt t="12149" x="7108825" y="2125663"/>
          <p14:tracePt t="12164" x="6929438" y="1955800"/>
          <p14:tracePt t="12174" x="6653213" y="1751013"/>
          <p14:tracePt t="12193" x="5857875" y="1196975"/>
          <p14:tracePt t="12212" x="5510213" y="1017588"/>
          <p14:tracePt t="12224" x="5180013" y="884238"/>
          <p14:tracePt t="12239" x="4911725" y="795338"/>
          <p14:tracePt t="12254" x="4705350" y="768350"/>
          <p14:tracePt t="12271" x="4473575" y="741363"/>
          <p14:tracePt t="12287" x="4303713" y="741363"/>
          <p14:tracePt t="12304" x="3803650" y="822325"/>
          <p14:tracePt t="12321" x="3705225" y="847725"/>
          <p14:tracePt t="12338" x="3589338" y="911225"/>
          <p14:tracePt t="12356" x="3571875" y="911225"/>
          <p14:tracePt t="12569" x="3554413" y="928688"/>
          <p14:tracePt t="12582" x="3527425" y="938213"/>
          <p14:tracePt t="12595" x="3482975" y="965200"/>
          <p14:tracePt t="12613" x="3438525" y="1000125"/>
          <p14:tracePt t="12621" x="3394075" y="1044575"/>
          <p14:tracePt t="12637" x="3330575" y="1108075"/>
          <p14:tracePt t="12654" x="3214688" y="1268413"/>
          <p14:tracePt t="12672" x="3160713" y="1339850"/>
          <p14:tracePt t="12687" x="3133725" y="1428750"/>
          <p14:tracePt t="12704" x="3108325" y="1554163"/>
          <p14:tracePt t="12722" x="3108325" y="1598613"/>
          <p14:tracePt t="12737" x="3108325" y="1652588"/>
          <p14:tracePt t="12754" x="3108325" y="1687513"/>
          <p14:tracePt t="12771" x="3108325" y="1795463"/>
          <p14:tracePt t="12787" x="3133725" y="1874838"/>
          <p14:tracePt t="12804" x="3179763" y="1973263"/>
          <p14:tracePt t="12820" x="3187700" y="2000250"/>
          <p14:tracePt t="12838" x="3187700" y="2009775"/>
          <p14:tracePt t="13052" x="3197225" y="2017713"/>
          <p14:tracePt t="13065" x="3205163" y="2027238"/>
          <p14:tracePt t="13078" x="3214688" y="2044700"/>
          <p14:tracePt t="13092" x="3224213" y="2062163"/>
          <p14:tracePt t="13105" x="3251200" y="2089150"/>
          <p14:tracePt t="13121" x="3276600" y="2116138"/>
          <p14:tracePt t="13137" x="3367088" y="2214563"/>
          <p14:tracePt t="13156" x="3411538" y="2276475"/>
          <p14:tracePt t="13171" x="3465513" y="2330450"/>
          <p14:tracePt t="13187" x="3544888" y="2401888"/>
          <p14:tracePt t="13205" x="3589338" y="2438400"/>
          <p14:tracePt t="13220" x="3625850" y="2465388"/>
          <p14:tracePt t="13237" x="3652838" y="2482850"/>
          <p14:tracePt t="13254" x="3697288" y="2527300"/>
          <p14:tracePt t="13271" x="3705225" y="2536825"/>
          <p14:tracePt t="13288" x="3714750" y="2544763"/>
          <p14:tracePt t="13304" x="3751263" y="2581275"/>
          <p14:tracePt t="13321" x="3776663" y="2598738"/>
          <p14:tracePt t="13337" x="3795713" y="2643188"/>
          <p14:tracePt t="13355" x="3857625" y="2741613"/>
          <p14:tracePt t="13372" x="3884613" y="2776538"/>
          <p14:tracePt t="13387" x="3911600" y="2813050"/>
          <p14:tracePt t="13404" x="3929063" y="2830513"/>
          <p14:tracePt t="13421" x="3956050" y="2874963"/>
          <p14:tracePt t="13437" x="3965575" y="2884488"/>
          <p14:tracePt t="13454" x="4000500" y="2901950"/>
          <p14:tracePt t="13473" x="4000500" y="2919413"/>
          <p14:tracePt t="13487" x="4010025" y="2919413"/>
          <p14:tracePt t="13505" x="4010025" y="2928938"/>
          <p14:tracePt t="13524" x="4017963" y="2928938"/>
          <p14:tracePt t="13549" x="4000500" y="2928938"/>
          <p14:tracePt t="13638" x="3983038" y="2928938"/>
          <p14:tracePt t="13651" x="3956050" y="2911475"/>
          <p14:tracePt t="13668" x="3902075" y="2857500"/>
          <p14:tracePt t="13677" x="3822700" y="2776538"/>
          <p14:tracePt t="13690" x="3705225" y="2652713"/>
          <p14:tracePt t="13704" x="3625850" y="2544763"/>
          <p14:tracePt t="13721" x="3554413" y="2455863"/>
          <p14:tracePt t="13737" x="3465513" y="2322513"/>
          <p14:tracePt t="13754" x="3429000" y="2268538"/>
          <p14:tracePt t="13772" x="3367088" y="2179638"/>
          <p14:tracePt t="13791" x="3340100" y="2152650"/>
          <p14:tracePt t="13805" x="3330575" y="2125663"/>
          <p14:tracePt t="13821" x="3313113" y="2089150"/>
          <p14:tracePt t="13837" x="3276600" y="2036763"/>
          <p14:tracePt t="13856" x="3259138" y="2009775"/>
          <p14:tracePt t="13874" x="3241675" y="1973263"/>
          <p14:tracePt t="13893" x="3232150" y="1965325"/>
          <p14:tracePt t="13906" x="3232150" y="1955800"/>
          <p14:tracePt t="13921" x="3259138" y="1955800"/>
          <p14:tracePt t="14047" x="3303588" y="1982788"/>
          <p14:tracePt t="14059" x="3367088" y="2017713"/>
          <p14:tracePt t="14071" x="3446463" y="2071688"/>
          <p14:tracePt t="14090" x="3697288" y="2268538"/>
          <p14:tracePt t="14108" x="3786188" y="2339975"/>
          <p14:tracePt t="14122" x="3867150" y="2393950"/>
          <p14:tracePt t="14135" x="3938588" y="2428875"/>
          <p14:tracePt t="14148" x="3973513" y="2465388"/>
          <p14:tracePt t="14161" x="4017963" y="2490788"/>
          <p14:tracePt t="14172" x="4044950" y="2500313"/>
          <p14:tracePt t="14187" x="4062413" y="2509838"/>
          <p14:tracePt t="14204" x="4081463" y="2517775"/>
          <p14:tracePt t="14221" x="4089400" y="2517775"/>
          <p14:tracePt t="14237" x="4089400" y="2527300"/>
          <p14:tracePt t="14263" x="4098925" y="2527300"/>
          <p14:tracePt t="14275" x="4089400" y="2517775"/>
          <p14:tracePt t="14364" x="4071938" y="2490788"/>
          <p14:tracePt t="14376" x="4017963" y="2428875"/>
          <p14:tracePt t="14389" x="3946525" y="2322513"/>
          <p14:tracePt t="14406" x="3884613" y="2241550"/>
          <p14:tracePt t="14415" x="3822700" y="2152650"/>
          <p14:tracePt t="14428" x="3786188" y="2081213"/>
          <p14:tracePt t="14441" x="3751263" y="2027238"/>
          <p14:tracePt t="14455" x="3732213" y="1982788"/>
          <p14:tracePt t="14470" x="3714750" y="1938338"/>
          <p14:tracePt t="14487" x="3697288" y="1884363"/>
          <p14:tracePt t="14504" x="3652838" y="1768475"/>
          <p14:tracePt t="14521" x="3643313" y="1731963"/>
          <p14:tracePt t="14538" x="3625850" y="1687513"/>
          <p14:tracePt t="14556" x="3625850" y="1679575"/>
          <p14:tracePt t="14571" x="3625850" y="1670050"/>
          <p14:tracePt t="14588" x="3633788" y="1679575"/>
          <p14:tracePt t="14643" x="3660775" y="1697038"/>
          <p14:tracePt t="14657" x="3705225" y="1741488"/>
          <p14:tracePt t="14669" x="3776663" y="1803400"/>
          <p14:tracePt t="14682" x="3830638" y="1857375"/>
          <p14:tracePt t="14694" x="3884613" y="1901825"/>
          <p14:tracePt t="14707" x="3929063" y="1938338"/>
          <p14:tracePt t="14723" x="3956050" y="1965325"/>
          <p14:tracePt t="14737" x="3983038" y="1990725"/>
          <p14:tracePt t="14754" x="4017963" y="2027238"/>
          <p14:tracePt t="14771" x="4027488" y="2036763"/>
          <p14:tracePt t="14787" x="4037013" y="2044700"/>
          <p14:tracePt t="14804" x="4044950" y="2054225"/>
          <p14:tracePt t="14828" x="4054475" y="2054225"/>
          <p14:tracePt t="14861" x="4062413" y="2054225"/>
          <p14:tracePt t="14886" x="4062413" y="2062163"/>
          <p14:tracePt t="14911" x="4071938" y="2062163"/>
          <p14:tracePt t="14974" x="4071938" y="2044700"/>
          <p14:tracePt t="15077" x="4071938" y="2036763"/>
          <p14:tracePt t="15102" x="4071938" y="2027238"/>
          <p14:tracePt t="15129" x="4071938" y="2017713"/>
          <p14:tracePt t="15146" x="4071938" y="1982788"/>
          <p14:tracePt t="15166" x="4071938" y="1965325"/>
          <p14:tracePt t="15179" x="4071938" y="1946275"/>
          <p14:tracePt t="15192" x="4071938" y="1928813"/>
          <p14:tracePt t="15204" x="4071938" y="1919288"/>
          <p14:tracePt t="15217" x="4071938" y="1911350"/>
          <p14:tracePt t="15230" x="4081463" y="1893888"/>
          <p14:tracePt t="15268" x="4089400" y="1893888"/>
          <p14:tracePt t="15986" x="4108450" y="1884363"/>
          <p14:tracePt t="16005" x="4125913" y="1874838"/>
          <p14:tracePt t="16019" x="4160838" y="1857375"/>
          <p14:tracePt t="16031" x="4205288" y="1839913"/>
          <p14:tracePt t="16045" x="4276725" y="1822450"/>
          <p14:tracePt t="16057" x="4348163" y="1795463"/>
          <p14:tracePt t="16071" x="4411663" y="1776413"/>
          <p14:tracePt t="16088" x="4491038" y="1751013"/>
          <p14:tracePt t="16104" x="4598988" y="1714500"/>
          <p14:tracePt t="16122" x="4660900" y="1704975"/>
          <p14:tracePt t="16138" x="4724400" y="1697038"/>
          <p14:tracePt t="16154" x="4813300" y="1697038"/>
          <p14:tracePt t="16172" x="4848225" y="1697038"/>
          <p14:tracePt t="16187" x="4884738" y="1697038"/>
          <p14:tracePt t="16204" x="4911725" y="1697038"/>
          <p14:tracePt t="16221" x="4956175" y="1697038"/>
          <p14:tracePt t="16238" x="4965700" y="1697038"/>
          <p14:tracePt t="16254" x="4991100" y="1697038"/>
          <p14:tracePt t="16271" x="5010150" y="1697038"/>
          <p14:tracePt t="16289" x="5018088" y="1697038"/>
          <p14:tracePt t="16305" x="5018088" y="1704975"/>
          <p14:tracePt t="16321" x="5027613" y="1704975"/>
          <p14:tracePt t="16338" x="5037138" y="1704975"/>
          <p14:tracePt t="16667" x="5054600" y="1714500"/>
          <p14:tracePt t="16680" x="5081588" y="1714500"/>
          <p14:tracePt t="16693" x="5089525" y="1714500"/>
          <p14:tracePt t="16706" x="5108575" y="1714500"/>
          <p14:tracePt t="16724" x="5143500" y="1714500"/>
          <p14:tracePt t="16744" x="5160963" y="1714500"/>
          <p14:tracePt t="16757" x="5180013" y="1714500"/>
          <p14:tracePt t="16771" x="5205413" y="1714500"/>
          <p14:tracePt t="16787" x="5224463" y="1704975"/>
          <p14:tracePt t="16804" x="5259388" y="1697038"/>
          <p14:tracePt t="16822" x="5268913" y="1687513"/>
          <p14:tracePt t="16838" x="5268913" y="1679575"/>
          <p14:tracePt t="16859" x="5276850" y="1679575"/>
          <p14:tracePt t="16872" x="5276850" y="1670050"/>
          <p14:tracePt t="16888" x="5276850" y="1652588"/>
          <p14:tracePt t="16904" x="5276850" y="1633538"/>
          <p14:tracePt t="16921" x="5276850" y="1589088"/>
          <p14:tracePt t="16939" x="5276850" y="1571625"/>
          <p14:tracePt t="16954" x="5276850" y="1554163"/>
          <p14:tracePt t="16971" x="5276850" y="1544638"/>
          <p14:tracePt t="16987" x="5276850" y="1536700"/>
          <p14:tracePt t="17013" x="5295900" y="1527175"/>
          <p14:tracePt t="17023" x="5340350" y="1517650"/>
          <p14:tracePt t="17043" x="5616575" y="1500188"/>
          <p14:tracePt t="17063" x="5705475" y="1490663"/>
          <p14:tracePt t="17074" x="5795963" y="1482725"/>
          <p14:tracePt t="17089" x="5867400" y="1482725"/>
          <p14:tracePt t="17105" x="5919788" y="1482725"/>
          <p14:tracePt t="17121" x="5983288" y="1473200"/>
          <p14:tracePt t="17137" x="6062663" y="1473200"/>
          <p14:tracePt t="17154" x="6108700" y="1473200"/>
          <p14:tracePt t="17171" x="6134100" y="1473200"/>
          <p14:tracePt t="17188" x="6188075" y="1473200"/>
          <p14:tracePt t="17204" x="6215063" y="1473200"/>
          <p14:tracePt t="17221" x="6232525" y="1473200"/>
          <p14:tracePt t="17238" x="6242050" y="1473200"/>
          <p14:tracePt t="17495" x="6251575" y="1473200"/>
          <p14:tracePt t="17521" x="6276975" y="1473200"/>
          <p14:tracePt t="17533" x="6330950" y="1482725"/>
          <p14:tracePt t="17546" x="6384925" y="1490663"/>
          <p14:tracePt t="17559" x="6456363" y="1509713"/>
          <p14:tracePt t="17573" x="6527800" y="1527175"/>
          <p14:tracePt t="17588" x="6589713" y="1554163"/>
          <p14:tracePt t="17604" x="6661150" y="1581150"/>
          <p14:tracePt t="17621" x="6751638" y="1625600"/>
          <p14:tracePt t="17638" x="6777038" y="1643063"/>
          <p14:tracePt t="17654" x="6813550" y="1652588"/>
          <p14:tracePt t="17671" x="6840538" y="1679575"/>
          <p14:tracePt t="17687" x="6938963" y="1714500"/>
          <p14:tracePt t="17704" x="6983413" y="1741488"/>
          <p14:tracePt t="17721" x="7099300" y="1776413"/>
          <p14:tracePt t="17738" x="7143750" y="1785938"/>
          <p14:tracePt t="17754" x="7197725" y="1795463"/>
          <p14:tracePt t="17771" x="7232650" y="1803400"/>
          <p14:tracePt t="17788" x="7323138" y="1822450"/>
          <p14:tracePt t="17804" x="7348538" y="1830388"/>
          <p14:tracePt t="17821" x="7385050" y="1839913"/>
          <p14:tracePt t="17837" x="7456488" y="1866900"/>
          <p14:tracePt t="17855" x="7473950" y="1884363"/>
          <p14:tracePt t="17871" x="7491413" y="1884363"/>
          <p14:tracePt t="17888" x="7518400" y="1901825"/>
          <p14:tracePt t="17905" x="7527925" y="1901825"/>
          <p14:tracePt t="17921" x="7537450" y="1911350"/>
          <p14:tracePt t="17942" x="7545388" y="1911350"/>
          <p14:tracePt t="17954" x="7554913" y="1928813"/>
          <p14:tracePt t="17971" x="7554913" y="1938338"/>
          <p14:tracePt t="17987" x="7562850" y="1955800"/>
          <p14:tracePt t="18004" x="7581900" y="1990725"/>
          <p14:tracePt t="18021" x="7581900" y="2000250"/>
          <p14:tracePt t="18038" x="7589838" y="2044700"/>
          <p14:tracePt t="18055" x="7589838" y="2062163"/>
          <p14:tracePt t="18071" x="7589838" y="2081213"/>
          <p14:tracePt t="18087" x="7589838" y="2098675"/>
          <p14:tracePt t="18105" x="7589838" y="2133600"/>
          <p14:tracePt t="18121" x="7589838" y="2152650"/>
          <p14:tracePt t="18138" x="7581900" y="2160588"/>
          <p14:tracePt t="18159" x="7562850" y="2179638"/>
          <p14:tracePt t="18183" x="7545388" y="2187575"/>
          <p14:tracePt t="18202" x="7500938" y="2232025"/>
          <p14:tracePt t="18221" x="7473950" y="2241550"/>
          <p14:tracePt t="18234" x="7446963" y="2268538"/>
          <p14:tracePt t="18247" x="7429500" y="2276475"/>
          <p14:tracePt t="18262" x="7402513" y="2295525"/>
          <p14:tracePt t="18272" x="7358063" y="2312988"/>
          <p14:tracePt t="18288" x="7323138" y="2322513"/>
          <p14:tracePt t="18305" x="7269163" y="2347913"/>
          <p14:tracePt t="18321" x="7161213" y="2374900"/>
          <p14:tracePt t="18338" x="7116763" y="2384425"/>
          <p14:tracePt t="18356" x="7089775" y="2384425"/>
          <p14:tracePt t="18372" x="7018338" y="2384425"/>
          <p14:tracePt t="18388" x="6973888" y="2384425"/>
          <p14:tracePt t="18405" x="6938963" y="2384425"/>
          <p14:tracePt t="18421" x="6875463" y="2384425"/>
          <p14:tracePt t="18439" x="6848475" y="2384425"/>
          <p14:tracePt t="18454" x="6823075" y="2384425"/>
          <p14:tracePt t="18471" x="6742113" y="2366963"/>
          <p14:tracePt t="18489" x="6705600" y="2339975"/>
          <p14:tracePt t="18504" x="6661150" y="2312988"/>
          <p14:tracePt t="18521" x="6554788" y="2232025"/>
          <p14:tracePt t="18539" x="6518275" y="2197100"/>
          <p14:tracePt t="18554" x="6473825" y="2160588"/>
          <p14:tracePt t="18571" x="6429375" y="2125663"/>
          <p14:tracePt t="18587" x="6330950" y="2044700"/>
          <p14:tracePt t="18604" x="6276975" y="1990725"/>
          <p14:tracePt t="18621" x="6224588" y="1946275"/>
          <p14:tracePt t="18638" x="6143625" y="1866900"/>
          <p14:tracePt t="18655" x="6099175" y="1812925"/>
          <p14:tracePt t="18671" x="6045200" y="1776413"/>
          <p14:tracePt t="18688" x="5965825" y="1697038"/>
          <p14:tracePt t="18706" x="5946775" y="1660525"/>
          <p14:tracePt t="18721" x="5911850" y="1633538"/>
          <p14:tracePt t="18737" x="5894388" y="1616075"/>
          <p14:tracePt t="18755" x="5848350" y="1581150"/>
          <p14:tracePt t="18771" x="5840413" y="1562100"/>
          <p14:tracePt t="18788" x="5813425" y="1544638"/>
          <p14:tracePt t="18804" x="5786438" y="1517650"/>
          <p14:tracePt t="18823" x="5768975" y="1500188"/>
          <p14:tracePt t="18838" x="5724525" y="1473200"/>
          <p14:tracePt t="18857" x="5715000" y="1455738"/>
          <p14:tracePt t="18871" x="5680075" y="1446213"/>
          <p14:tracePt t="18888" x="5661025" y="1419225"/>
          <p14:tracePt t="18905" x="5599113" y="1366838"/>
          <p14:tracePt t="18922" x="5572125" y="1339850"/>
          <p14:tracePt t="18940" x="5527675" y="1241425"/>
          <p14:tracePt t="18960" x="5518150" y="1214438"/>
          <p14:tracePt t="18972" x="5500688" y="1179513"/>
          <p14:tracePt t="18987" x="5500688" y="1160463"/>
          <p14:tracePt t="19004" x="5500688" y="1133475"/>
          <p14:tracePt t="19021" x="5500688" y="1098550"/>
          <p14:tracePt t="19038" x="5500688" y="1071563"/>
          <p14:tracePt t="19054" x="5500688" y="1054100"/>
          <p14:tracePt t="19071" x="5527675" y="990600"/>
          <p14:tracePt t="19088" x="5562600" y="973138"/>
          <p14:tracePt t="19104" x="5581650" y="938213"/>
          <p14:tracePt t="19121" x="5705475" y="866775"/>
          <p14:tracePt t="19139" x="5776913" y="830263"/>
          <p14:tracePt t="19155" x="5857875" y="785813"/>
          <p14:tracePt t="19171" x="6027738" y="741363"/>
          <p14:tracePt t="19189" x="6126163" y="723900"/>
          <p14:tracePt t="19205" x="6232525" y="714375"/>
          <p14:tracePt t="19221" x="6348413" y="704850"/>
          <p14:tracePt t="19238" x="6491288" y="704850"/>
          <p14:tracePt t="19254" x="6732588" y="704850"/>
          <p14:tracePt t="19271" x="6813550" y="704850"/>
          <p14:tracePt t="19288" x="6919913" y="704850"/>
          <p14:tracePt t="19305" x="6956425" y="704850"/>
          <p14:tracePt t="19321" x="6991350" y="714375"/>
          <p14:tracePt t="19338" x="7072313" y="731838"/>
          <p14:tracePt t="19356" x="7116763" y="750888"/>
          <p14:tracePt t="19371" x="7170738" y="758825"/>
          <p14:tracePt t="19388" x="7259638" y="785813"/>
          <p14:tracePt t="19405" x="7313613" y="795338"/>
          <p14:tracePt t="19421" x="7358063" y="795338"/>
          <p14:tracePt t="19437" x="7412038" y="795338"/>
          <p14:tracePt t="19454" x="7473950" y="803275"/>
          <p14:tracePt t="19471" x="7545388" y="812800"/>
          <p14:tracePt t="19487" x="7697788" y="847725"/>
          <p14:tracePt t="19505" x="7777163" y="866775"/>
          <p14:tracePt t="19521" x="7823200" y="874713"/>
          <p14:tracePt t="19538" x="7848600" y="884238"/>
          <p14:tracePt t="19554" x="7894638" y="893763"/>
          <p14:tracePt t="19571" x="7939088" y="919163"/>
          <p14:tracePt t="19588" x="8027988" y="990600"/>
          <p14:tracePt t="19604" x="8089900" y="1062038"/>
          <p14:tracePt t="19622" x="8126413" y="1108075"/>
          <p14:tracePt t="19638" x="8143875" y="1133475"/>
          <p14:tracePt t="19654" x="8170863" y="1204913"/>
          <p14:tracePt t="19672" x="8188325" y="1250950"/>
          <p14:tracePt t="19687" x="8188325" y="1285875"/>
          <p14:tracePt t="19704" x="8188325" y="1322388"/>
          <p14:tracePt t="19721" x="8188325" y="1374775"/>
          <p14:tracePt t="19738" x="8188325" y="1401763"/>
          <p14:tracePt t="19754" x="8180388" y="1428750"/>
          <p14:tracePt t="19771" x="8170863" y="1455738"/>
          <p14:tracePt t="19788" x="8134350" y="1527175"/>
          <p14:tracePt t="19805" x="8108950" y="1571625"/>
          <p14:tracePt t="19821" x="8062913" y="1643063"/>
          <p14:tracePt t="19838" x="8037513" y="1679575"/>
          <p14:tracePt t="19855" x="8018463" y="1704975"/>
          <p14:tracePt t="19871" x="8001000" y="1714500"/>
          <p14:tracePt t="19888" x="7974013" y="1758950"/>
          <p14:tracePt t="19905" x="7966075" y="1768475"/>
          <p14:tracePt t="19921" x="7956550" y="1795463"/>
          <p14:tracePt t="19937" x="7939088" y="1812925"/>
          <p14:tracePt t="19955" x="7929563" y="1822450"/>
          <p14:tracePt t="19971" x="7920038" y="1822450"/>
          <p14:tracePt t="19988" x="7912100" y="1830388"/>
          <p14:tracePt t="20005" x="7902575" y="1839913"/>
          <p14:tracePt t="20021" x="7894638" y="1839913"/>
          <p14:tracePt t="20038" x="7867650" y="1857375"/>
          <p14:tracePt t="20055" x="7858125" y="1866900"/>
          <p14:tracePt t="20071" x="7840663" y="1874838"/>
          <p14:tracePt t="20088" x="7823200" y="1874838"/>
          <p14:tracePt t="20104" x="7777163" y="1884363"/>
          <p14:tracePt t="20122" x="7759700" y="1893888"/>
          <p14:tracePt t="20137" x="7732713" y="1893888"/>
          <p14:tracePt t="20137" x="7697788" y="1893888"/>
          <p14:tracePt t="20156" x="7661275" y="1893888"/>
          <p14:tracePt t="20171" x="7626350" y="1893888"/>
          <p14:tracePt t="20187" x="7581900" y="1884363"/>
          <p14:tracePt t="20204" x="7466013" y="1822450"/>
          <p14:tracePt t="20221" x="7402513" y="1776413"/>
          <p14:tracePt t="20237" x="7323138" y="1724025"/>
          <p14:tracePt t="20255" x="7108825" y="1608138"/>
          <p14:tracePt t="20272" x="6946900" y="1517650"/>
          <p14:tracePt t="20288" x="6759575" y="1438275"/>
          <p14:tracePt t="20305" x="6599238" y="1366838"/>
          <p14:tracePt t="20321" x="6180138" y="1169988"/>
          <p14:tracePt t="20338" x="6081713" y="1108075"/>
          <p14:tracePt t="20356" x="5991225" y="1071563"/>
          <p14:tracePt t="20371" x="5840413" y="1017588"/>
          <p14:tracePt t="20388" x="5776913" y="1000125"/>
          <p14:tracePt t="20405" x="5732463" y="982663"/>
          <p14:tracePt t="20421" x="5608638" y="973138"/>
          <p14:tracePt t="20438" x="5562600" y="973138"/>
          <p14:tracePt t="20455" x="5500688" y="973138"/>
          <p14:tracePt t="20471" x="5402263" y="973138"/>
          <p14:tracePt t="20488" x="5357813" y="973138"/>
          <p14:tracePt t="20504" x="5303838" y="973138"/>
          <p14:tracePt t="20521" x="5251450" y="973138"/>
          <p14:tracePt t="20539" x="5232400" y="973138"/>
          <p14:tracePt t="20554" x="5224463" y="973138"/>
          <p14:tracePt t="20571" x="5187950" y="973138"/>
          <p14:tracePt t="20589" x="5180013" y="965200"/>
          <p14:tracePt t="20614" x="5180013" y="955675"/>
          <p14:tracePt t="20652" x="5180013" y="946150"/>
          <p14:tracePt t="20690" x="5180013" y="938213"/>
          <p14:tracePt t="20703" x="5187950" y="938213"/>
          <p14:tracePt t="20715" x="5205413" y="919163"/>
          <p14:tracePt t="20735" x="5429250" y="812800"/>
          <p14:tracePt t="20755" x="5554663" y="776288"/>
          <p14:tracePt t="20768" x="5680075" y="731838"/>
          <p14:tracePt t="20779" x="5875338" y="679450"/>
          <p14:tracePt t="20792" x="5991225" y="652463"/>
          <p14:tracePt t="20806" x="6116638" y="633413"/>
          <p14:tracePt t="20821" x="6224588" y="625475"/>
          <p14:tracePt t="20837" x="6340475" y="625475"/>
          <p14:tracePt t="20854" x="6589713" y="625475"/>
          <p14:tracePt t="20872" x="6680200" y="625475"/>
          <p14:tracePt t="20888" x="6777038" y="625475"/>
          <p14:tracePt t="20904" x="6911975" y="625475"/>
          <p14:tracePt t="20922" x="6956425" y="633413"/>
          <p14:tracePt t="20938" x="7000875" y="633413"/>
          <p14:tracePt t="20954" x="7072313" y="652463"/>
          <p14:tracePt t="20971" x="7126288" y="660400"/>
          <p14:tracePt t="20987" x="7188200" y="679450"/>
          <p14:tracePt t="21004" x="7286625" y="687388"/>
          <p14:tracePt t="21022" x="7348538" y="696913"/>
          <p14:tracePt t="21038" x="7412038" y="704850"/>
          <p14:tracePt t="21054" x="7483475" y="714375"/>
          <p14:tracePt t="21071" x="7626350" y="731838"/>
          <p14:tracePt t="21088" x="7715250" y="750888"/>
          <p14:tracePt t="21105" x="7759700" y="758825"/>
          <p14:tracePt t="21121" x="7848600" y="776288"/>
          <p14:tracePt t="21138" x="7875588" y="785813"/>
          <p14:tracePt t="21155" x="7912100" y="795338"/>
          <p14:tracePt t="21176" x="7920038" y="803275"/>
          <p14:tracePt t="21188" x="7929563" y="812800"/>
          <p14:tracePt t="21204" x="7939088" y="812800"/>
          <p14:tracePt t="21221" x="7983538" y="866775"/>
          <p14:tracePt t="21239" x="8001000" y="893763"/>
          <p14:tracePt t="21254" x="8027988" y="928688"/>
          <p14:tracePt t="21271" x="8045450" y="955675"/>
          <p14:tracePt t="21289" x="8054975" y="973138"/>
          <p14:tracePt t="21305" x="8072438" y="982663"/>
          <p14:tracePt t="21568" x="8089900" y="1000125"/>
          <p14:tracePt t="21585" x="8116888" y="1036638"/>
          <p14:tracePt t="21595" x="8143875" y="1054100"/>
          <p14:tracePt t="21608" x="8170863" y="1089025"/>
          <p14:tracePt t="21621" x="8188325" y="1116013"/>
          <p14:tracePt t="21638" x="8197850" y="1152525"/>
          <p14:tracePt t="21654" x="8215313" y="1196975"/>
          <p14:tracePt t="21672" x="8215313" y="1223963"/>
          <p14:tracePt t="21689" x="8215313" y="1250950"/>
          <p14:tracePt t="21704" x="8215313" y="1312863"/>
          <p14:tracePt t="21722" x="8205788" y="1339850"/>
          <p14:tracePt t="21738" x="8197850" y="1357313"/>
          <p14:tracePt t="21754" x="8197850" y="1374775"/>
          <p14:tracePt t="21754" x="8180388" y="1384300"/>
          <p14:tracePt t="21773" x="8180388" y="1393825"/>
          <p14:tracePt t="21790" x="8161338" y="1411288"/>
          <p14:tracePt t="21811" x="8153400" y="1419225"/>
          <p14:tracePt t="21822" x="8143875" y="1428750"/>
          <p14:tracePt t="21838" x="8134350" y="1438275"/>
          <p14:tracePt t="21855" x="8126413" y="1446213"/>
          <p14:tracePt t="21871" x="8108950" y="1455738"/>
          <p14:tracePt t="21888" x="8099425" y="1465263"/>
          <p14:tracePt t="21904" x="8099425" y="1473200"/>
          <p14:tracePt t="21921" x="8081963" y="1500188"/>
          <p14:tracePt t="21939" x="8072438" y="1517650"/>
          <p14:tracePt t="21954" x="8062913" y="1536700"/>
          <p14:tracePt t="21971" x="8054975" y="1589088"/>
          <p14:tracePt t="21989" x="8054975" y="1608138"/>
          <p14:tracePt t="22231" x="8054975" y="1633538"/>
          <p14:tracePt t="22243" x="8054975" y="1660525"/>
          <p14:tracePt t="22256" x="8072438" y="1714500"/>
          <p14:tracePt t="22268" x="8089900" y="1776413"/>
          <p14:tracePt t="22281" x="8108950" y="1839913"/>
          <p14:tracePt t="22293" x="8116888" y="1893888"/>
          <p14:tracePt t="22307" x="8116888" y="1946275"/>
          <p14:tracePt t="22322" x="8116888" y="1990725"/>
          <p14:tracePt t="22338" x="8116888" y="2036763"/>
          <p14:tracePt t="22356" x="8116888" y="2160588"/>
          <p14:tracePt t="22371" x="8116888" y="2197100"/>
          <p14:tracePt t="22388" x="8108950" y="2224088"/>
          <p14:tracePt t="22405" x="8089900" y="2241550"/>
          <p14:tracePt t="22421" x="8089900" y="2259013"/>
          <p14:tracePt t="22438" x="8081963" y="2259013"/>
          <p14:tracePt t="22460" x="8062913" y="2268538"/>
          <p14:tracePt t="22472" x="8054975" y="2276475"/>
          <p14:tracePt t="22489" x="8037513" y="2276475"/>
          <p14:tracePt t="22504" x="8027988" y="2276475"/>
          <p14:tracePt t="22521" x="8010525" y="2276475"/>
          <p14:tracePt t="22538" x="7983538" y="2276475"/>
          <p14:tracePt t="22555" x="7974013" y="2276475"/>
          <p14:tracePt t="22587" x="7966075" y="2276475"/>
          <p14:tracePt t="22624" x="7956550" y="2276475"/>
          <p14:tracePt t="24383" x="7947025" y="2276475"/>
          <p14:tracePt t="24561" x="7939088" y="2276475"/>
          <p14:tracePt t="24585" x="7929563" y="2276475"/>
          <p14:tracePt t="24601" x="7920038" y="2276475"/>
          <p14:tracePt t="24611" x="7894638" y="2276475"/>
          <p14:tracePt t="24623" x="7875588" y="2276475"/>
          <p14:tracePt t="24642" x="7813675" y="2251075"/>
          <p14:tracePt t="24661" x="7769225" y="2232025"/>
          <p14:tracePt t="24674" x="7742238" y="2232025"/>
          <p14:tracePt t="24689" x="7715250" y="2214563"/>
          <p14:tracePt t="24704" x="7670800" y="2187575"/>
          <p14:tracePt t="24721" x="7599363" y="2152650"/>
          <p14:tracePt t="24739" x="7562850" y="2125663"/>
          <p14:tracePt t="24755" x="7527925" y="2098675"/>
          <p14:tracePt t="24771" x="7456488" y="2054225"/>
          <p14:tracePt t="24789" x="7412038" y="2027238"/>
          <p14:tracePt t="24804" x="7375525" y="1990725"/>
          <p14:tracePt t="24821" x="7340600" y="1965325"/>
          <p14:tracePt t="24838" x="7323138" y="1938338"/>
          <p14:tracePt t="24838" x="7296150" y="1928813"/>
          <p14:tracePt t="24857" x="7286625" y="1919288"/>
          <p14:tracePt t="24871" x="7277100" y="1911350"/>
          <p14:tracePt t="25132" x="7242175" y="1884363"/>
          <p14:tracePt t="25146" x="7188200" y="1839913"/>
          <p14:tracePt t="25158" x="7089775" y="1785938"/>
          <p14:tracePt t="25172" x="6956425" y="1714500"/>
          <p14:tracePt t="25184" x="6848475" y="1652588"/>
          <p14:tracePt t="25196" x="6715125" y="1598613"/>
          <p14:tracePt t="25209" x="6616700" y="1562100"/>
          <p14:tracePt t="25222" x="6527800" y="1527175"/>
          <p14:tracePt t="25238" x="6473825" y="1509713"/>
          <p14:tracePt t="25254" x="6429375" y="1509713"/>
          <p14:tracePt t="25271" x="6375400" y="1490663"/>
          <p14:tracePt t="25290" x="6348413" y="1490663"/>
          <p14:tracePt t="25305" x="6330950" y="1490663"/>
          <p14:tracePt t="25321" x="6276975" y="1490663"/>
          <p14:tracePt t="25338" x="6251575" y="1490663"/>
          <p14:tracePt t="25356" x="6215063" y="1482725"/>
          <p14:tracePt t="25371" x="6170613" y="1482725"/>
          <p14:tracePt t="25388" x="6045200" y="1465263"/>
          <p14:tracePt t="25404" x="5991225" y="1465263"/>
          <p14:tracePt t="25421" x="5902325" y="1455738"/>
          <p14:tracePt t="25438" x="5867400" y="1446213"/>
          <p14:tracePt t="25454" x="5822950" y="1438275"/>
          <p14:tracePt t="25471" x="5795963" y="1438275"/>
          <p14:tracePt t="25488" x="5732463" y="1401763"/>
          <p14:tracePt t="25506" x="5715000" y="1401763"/>
          <p14:tracePt t="25521" x="5697538" y="1384300"/>
          <p14:tracePt t="25538" x="5661025" y="1357313"/>
          <p14:tracePt t="25555" x="5643563" y="1330325"/>
          <p14:tracePt t="25571" x="5626100" y="1303338"/>
          <p14:tracePt t="25588" x="5599113" y="1241425"/>
          <p14:tracePt t="25605" x="5589588" y="1214438"/>
          <p14:tracePt t="25621" x="5581650" y="1187450"/>
          <p14:tracePt t="25638" x="5572125" y="1152525"/>
          <p14:tracePt t="25656" x="5572125" y="1133475"/>
          <p14:tracePt t="25671" x="5572125" y="1125538"/>
          <p14:tracePt t="25688" x="5572125" y="1089025"/>
          <p14:tracePt t="25706" x="5589588" y="1081088"/>
          <p14:tracePt t="25721" x="5608638" y="1062038"/>
          <p14:tracePt t="25738" x="5653088" y="1036638"/>
          <p14:tracePt t="25754" x="5840413" y="965200"/>
          <p14:tracePt t="25771" x="6037263" y="901700"/>
          <p14:tracePt t="25788" x="6269038" y="847725"/>
          <p14:tracePt t="25805" x="7037388" y="704850"/>
          <p14:tracePt t="25822" x="7331075" y="679450"/>
          <p14:tracePt t="25838" x="7554913" y="679450"/>
          <p14:tracePt t="25855" x="7858125" y="679450"/>
          <p14:tracePt t="25872" x="7947025" y="679450"/>
          <p14:tracePt t="25888" x="8010525" y="687388"/>
          <p14:tracePt t="25904" x="8108950" y="723900"/>
          <p14:tracePt t="25923" x="8161338" y="750888"/>
          <p14:tracePt t="25938" x="8197850" y="776288"/>
          <p14:tracePt t="25954" x="8277225" y="839788"/>
          <p14:tracePt t="25972" x="8296275" y="874713"/>
          <p14:tracePt t="25988" x="8313738" y="884238"/>
          <p14:tracePt t="26004" x="8313738" y="893763"/>
          <p14:tracePt t="26228" x="8323263" y="911225"/>
          <p14:tracePt t="26239" x="8323263" y="938213"/>
          <p14:tracePt t="26253" x="8331200" y="955675"/>
          <p14:tracePt t="26265" x="8340725" y="982663"/>
          <p14:tracePt t="26277" x="8340725" y="1017588"/>
          <p14:tracePt t="26291" x="8340725" y="1054100"/>
          <p14:tracePt t="26305" x="8340725" y="1089025"/>
          <p14:tracePt t="26322" x="8340725" y="1143000"/>
          <p14:tracePt t="26338" x="8331200" y="1204913"/>
          <p14:tracePt t="26357" x="8313738" y="1231900"/>
          <p14:tracePt t="26371" x="8304213" y="1258888"/>
          <p14:tracePt t="26388" x="8269288" y="1303338"/>
          <p14:tracePt t="26406" x="8251825" y="1330325"/>
          <p14:tracePt t="26422" x="8232775" y="1347788"/>
          <p14:tracePt t="26439" x="8224838" y="1357313"/>
          <p14:tracePt t="26455" x="8215313" y="1366838"/>
          <p14:tracePt t="26471" x="8215313" y="1374775"/>
          <p14:tracePt t="26660" x="8205788" y="1384300"/>
          <p14:tracePt t="26711" x="8197850" y="1401763"/>
          <p14:tracePt t="26723" x="8188325" y="1411288"/>
          <p14:tracePt t="26736" x="8170863" y="1438275"/>
          <p14:tracePt t="26754" x="8116888" y="1517650"/>
          <p14:tracePt t="26774" x="8099425" y="1544638"/>
          <p14:tracePt t="26788" x="8081963" y="1598613"/>
          <p14:tracePt t="26801" x="8072438" y="1633538"/>
          <p14:tracePt t="26813" x="8072438" y="1687513"/>
          <p14:tracePt t="26825" x="8072438" y="1724025"/>
          <p14:tracePt t="26839" x="8072438" y="1751013"/>
          <p14:tracePt t="26857" x="8089900" y="1822450"/>
          <p14:tracePt t="26877" x="8089900" y="1847850"/>
          <p14:tracePt t="26889" x="8089900" y="1866900"/>
          <p14:tracePt t="26904" x="8089900" y="1874838"/>
          <p14:tracePt t="26922" x="8089900" y="1884363"/>
          <p14:tracePt t="26938" x="8089900" y="1893888"/>
          <p14:tracePt t="26954" x="8089900" y="1901825"/>
          <p14:tracePt t="26971" x="8089900" y="1911350"/>
          <p14:tracePt t="26988" x="8081963" y="1919288"/>
          <p14:tracePt t="27005" x="8072438" y="1919288"/>
          <p14:tracePt t="27021" x="8054975" y="1928813"/>
          <p14:tracePt t="27038" x="8027988" y="1938338"/>
          <p14:tracePt t="27056" x="8010525" y="1946275"/>
          <p14:tracePt t="27073" x="7991475" y="1946275"/>
          <p14:tracePt t="27088" x="7947025" y="1946275"/>
          <p14:tracePt t="27106" x="7920038" y="1946275"/>
          <p14:tracePt t="27121" x="7902575" y="1946275"/>
          <p14:tracePt t="27138" x="7867650" y="1946275"/>
          <p14:tracePt t="27155" x="7831138" y="1938338"/>
          <p14:tracePt t="27171" x="7786688" y="1919288"/>
          <p14:tracePt t="27188" x="7626350" y="1866900"/>
          <p14:tracePt t="27204" x="7500938" y="1803400"/>
          <p14:tracePt t="27222" x="7439025" y="1758950"/>
          <p14:tracePt t="27238" x="7385050" y="1724025"/>
          <p14:tracePt t="27254" x="7331075" y="1697038"/>
          <p14:tracePt t="27271" x="7286625" y="1670050"/>
          <p14:tracePt t="27288" x="7180263" y="1616075"/>
          <p14:tracePt t="27305" x="7072313" y="1571625"/>
          <p14:tracePt t="27323" x="7027863" y="1554163"/>
          <p14:tracePt t="27338" x="6973888" y="1544638"/>
          <p14:tracePt t="27355" x="6884988" y="1527175"/>
          <p14:tracePt t="27372" x="6867525" y="1527175"/>
          <p14:tracePt t="27388" x="6840538" y="1527175"/>
          <p14:tracePt t="27404" x="6813550" y="1517650"/>
          <p14:tracePt t="27421" x="6769100" y="1509713"/>
          <p14:tracePt t="27438" x="6751638" y="1509713"/>
          <p14:tracePt t="27454" x="6724650" y="1509713"/>
          <p14:tracePt t="27471" x="6705600" y="1500188"/>
          <p14:tracePt t="27488" x="6688138" y="1500188"/>
          <p14:tracePt t="27504" x="6653213" y="1500188"/>
          <p14:tracePt t="27521" x="6634163" y="1500188"/>
          <p14:tracePt t="27539" x="6581775" y="1500188"/>
          <p14:tracePt t="27832" x="6537325" y="1500188"/>
          <p14:tracePt t="27844" x="6483350" y="1500188"/>
          <p14:tracePt t="27858" x="6402388" y="1482725"/>
          <p14:tracePt t="27869" x="6330950" y="1473200"/>
          <p14:tracePt t="27882" x="6242050" y="1465263"/>
          <p14:tracePt t="27894" x="6170613" y="1465263"/>
          <p14:tracePt t="27913" x="6054725" y="1455738"/>
          <p14:tracePt t="27933" x="6037263" y="1455738"/>
          <p14:tracePt t="27946" x="6018213" y="1455738"/>
          <p14:tracePt t="27958" x="6010275" y="1455738"/>
          <p14:tracePt t="27973" x="6000750" y="1455738"/>
          <p14:tracePt t="39400" x="6054725" y="1455738"/>
          <p14:tracePt t="40151" x="6170613" y="1455738"/>
          <p14:tracePt t="40165" x="6438900" y="1455738"/>
          <p14:tracePt t="40177" x="6831013" y="1455738"/>
          <p14:tracePt t="40190" x="7170738" y="1455738"/>
          <p14:tracePt t="40205" x="7456488" y="1455738"/>
          <p14:tracePt t="40222" x="7661275" y="1455738"/>
          <p14:tracePt t="40238" x="8037513" y="1482725"/>
          <p14:tracePt t="40255" x="8197850" y="1490663"/>
          <p14:tracePt t="40272" x="8304213" y="1509713"/>
          <p14:tracePt t="40288" x="8402638" y="1536700"/>
          <p14:tracePt t="40306" x="8429625" y="1554163"/>
          <p14:tracePt t="40322" x="8447088" y="1562100"/>
          <p14:tracePt t="40339" x="8483600" y="1625600"/>
          <p14:tracePt t="40358" x="8491538" y="1687513"/>
          <p14:tracePt t="40372" x="8491538" y="1741488"/>
          <p14:tracePt t="40389" x="8491538" y="1803400"/>
          <p14:tracePt t="40405" x="8491538" y="1884363"/>
          <p14:tracePt t="40422" x="8474075" y="1919288"/>
          <p14:tracePt t="40438" x="8447088" y="1965325"/>
          <p14:tracePt t="40455" x="8375650" y="2143125"/>
          <p14:tracePt t="40472" x="8348663" y="2205038"/>
          <p14:tracePt t="40488" x="8323263" y="2259013"/>
          <p14:tracePt t="40506" x="8304213" y="2330450"/>
          <p14:tracePt t="40523" x="8296275" y="2347913"/>
          <p14:tracePt t="40539" x="8296275" y="2366963"/>
          <p14:tracePt t="40555" x="8286750" y="2374900"/>
          <p14:tracePt t="40776" x="8269288" y="2384425"/>
          <p14:tracePt t="40789" x="8259763" y="2393950"/>
          <p14:tracePt t="40801" x="8251825" y="2411413"/>
          <p14:tracePt t="40813" x="8242300" y="2419350"/>
          <p14:tracePt t="40827" x="8232775" y="2419350"/>
          <p14:tracePt t="40839" x="8224838" y="2428875"/>
          <p14:tracePt t="40855" x="8215313" y="2428875"/>
          <p14:tracePt t="40872" x="8205788" y="2428875"/>
          <p14:tracePt t="40890" x="8205788" y="2438400"/>
          <p14:tracePt t="40905" x="8197850" y="2438400"/>
          <p14:tracePt t="40922" x="8188325" y="2438400"/>
          <p14:tracePt t="40954" x="8188325" y="2428875"/>
          <p14:tracePt t="41005" x="8188325" y="2419350"/>
          <p14:tracePt t="41043" x="8197850" y="2411413"/>
          <p14:tracePt t="41056" x="8205788" y="2411413"/>
          <p14:tracePt t="41068" x="8232775" y="2393950"/>
          <p14:tracePt t="41087" x="8323263" y="2374900"/>
          <p14:tracePt t="41106" x="8340725" y="2374900"/>
          <p14:tracePt t="41119" x="8358188" y="2374900"/>
          <p14:tracePt t="41132" x="8375650" y="2366963"/>
          <p14:tracePt t="41145" x="8385175" y="2366963"/>
          <p14:tracePt t="41171" x="8394700" y="2366963"/>
          <p14:tracePt t="41233" x="8402638" y="2366963"/>
          <p14:tracePt t="41539" x="8412163" y="2366963"/>
          <p14:tracePt t="41566" x="8412163" y="2374900"/>
          <p14:tracePt t="41591" x="8420100" y="2374900"/>
          <p14:tracePt t="41617" x="8420100" y="2384425"/>
          <p14:tracePt t="41628" x="8367713" y="2384425"/>
          <p14:tracePt t="41946" x="8331200" y="2384425"/>
          <p14:tracePt t="41960" x="8277225" y="2384425"/>
          <p14:tracePt t="41972" x="8232775" y="2374900"/>
          <p14:tracePt t="41986" x="8180388" y="2357438"/>
          <p14:tracePt t="41998" x="8134350" y="2347913"/>
          <p14:tracePt t="42011" x="8089900" y="2339975"/>
          <p14:tracePt t="42023" x="8054975" y="2322513"/>
          <p14:tracePt t="42038" x="8027988" y="2312988"/>
          <p14:tracePt t="42055" x="8010525" y="2303463"/>
          <p14:tracePt t="42072" x="7983538" y="2286000"/>
          <p14:tracePt t="42089" x="7974013" y="2286000"/>
          <p14:tracePt t="42105" x="7966075" y="2286000"/>
          <p14:tracePt t="42125" x="7966075" y="2276475"/>
          <p14:tracePt t="42152" x="7956550" y="2276475"/>
          <p14:tracePt t="42201" x="7956550" y="2286000"/>
          <p14:tracePt t="42315" x="7966075" y="2286000"/>
          <p14:tracePt t="42329" x="7974013" y="2295525"/>
          <p14:tracePt t="42348" x="7974013" y="2303463"/>
          <p14:tracePt t="42367" x="7956550" y="2303463"/>
          <p14:tracePt t="42431" x="7920038" y="2303463"/>
          <p14:tracePt t="42443" x="7885113" y="2286000"/>
          <p14:tracePt t="42458" x="7867650" y="2276475"/>
          <p14:tracePt t="42468" x="7858125" y="2268538"/>
          <p14:tracePt t="42482" x="7848600" y="2259013"/>
          <p14:tracePt t="42494" x="7858125" y="2268538"/>
          <p14:tracePt t="42608" x="7867650" y="2276475"/>
          <p14:tracePt t="42622" x="7875588" y="2276475"/>
          <p14:tracePt t="42633" x="7875588" y="2286000"/>
          <p14:tracePt t="42647" x="7875588" y="2295525"/>
          <p14:tracePt t="42659" x="7885113" y="2295525"/>
          <p14:tracePt t="42698" x="7894638" y="2303463"/>
          <p14:tracePt t="43079" x="7920038" y="2312988"/>
          <p14:tracePt t="43093" x="7947025" y="2322513"/>
          <p14:tracePt t="43105" x="7974013" y="2339975"/>
          <p14:tracePt t="43118" x="8010525" y="2347913"/>
          <p14:tracePt t="43131" x="8054975" y="2357438"/>
          <p14:tracePt t="43143" x="8081963" y="2366963"/>
          <p14:tracePt t="43157" x="8108950" y="2374900"/>
          <p14:tracePt t="43172" x="8126413" y="2384425"/>
          <p14:tracePt t="43188" x="8143875" y="2384425"/>
          <p14:tracePt t="43205" x="8197850" y="2393950"/>
          <p14:tracePt t="43222" x="8205788" y="2401888"/>
          <p14:tracePt t="43238" x="8215313" y="2401888"/>
          <p14:tracePt t="43255" x="8224838" y="2401888"/>
          <p14:tracePt t="43272" x="8232775" y="2401888"/>
          <p14:tracePt t="43289" x="8242300" y="2401888"/>
          <p14:tracePt t="43334" x="8251825" y="2401888"/>
          <p14:tracePt t="43372" x="8259763" y="2401888"/>
          <p14:tracePt t="43410" x="8269288" y="2401888"/>
          <p14:tracePt t="43436" x="8286750" y="2401888"/>
          <p14:tracePt t="43463" x="8296275" y="2401888"/>
          <p14:tracePt t="43475" x="8313738" y="2401888"/>
          <p14:tracePt t="43499" x="8340725" y="2401888"/>
          <p14:tracePt t="43515" x="8358188" y="2401888"/>
          <p14:tracePt t="43524" x="8367713" y="2401888"/>
          <p14:tracePt t="43537" x="8375650" y="2411413"/>
          <p14:tracePt t="43552" x="8394700" y="2411413"/>
          <p14:tracePt t="43563" x="8402638" y="2411413"/>
          <p14:tracePt t="43577" x="8402638" y="2419350"/>
          <p14:tracePt t="43589" x="8412163" y="2419350"/>
          <p14:tracePt t="43605" x="8420100" y="2419350"/>
          <p14:tracePt t="43622" x="8439150" y="2419350"/>
          <p14:tracePt t="43639" x="8439150" y="2428875"/>
          <p14:tracePt t="43655" x="8447088" y="2438400"/>
          <p14:tracePt t="43882" x="8474075" y="2438400"/>
          <p14:tracePt t="43894" x="8501063" y="2438400"/>
          <p14:tracePt t="43907" x="8518525" y="2446338"/>
          <p14:tracePt t="43919" x="8545513" y="2455863"/>
          <p14:tracePt t="43937" x="8562975" y="2465388"/>
          <p14:tracePt t="43947" x="8582025" y="2465388"/>
          <p14:tracePt t="43958" x="8599488" y="2473325"/>
          <p14:tracePt t="43972" x="8626475" y="2482850"/>
          <p14:tracePt t="43988" x="8661400" y="2490788"/>
          <p14:tracePt t="44005" x="8715375" y="2527300"/>
          <p14:tracePt t="44023" x="8742363" y="2536825"/>
          <p14:tracePt t="44040" x="8777288" y="2554288"/>
          <p14:tracePt t="44060" x="8786813" y="2562225"/>
          <p14:tracePt t="44085" x="8796338" y="2571750"/>
          <p14:tracePt t="44097" x="8804275" y="2581275"/>
          <p14:tracePt t="44123" x="8813800" y="2589213"/>
          <p14:tracePt t="44136" x="8823325" y="2598738"/>
          <p14:tracePt t="44149" x="8831263" y="2608263"/>
          <p14:tracePt t="44173" x="8840788" y="2616200"/>
          <p14:tracePt t="44213" x="8848725" y="2625725"/>
          <p14:tracePt t="44237" x="8858250" y="2633663"/>
          <p14:tracePt t="44253" x="8867775" y="2652713"/>
          <p14:tracePt t="44264" x="8875713" y="2670175"/>
          <p14:tracePt t="44276" x="8894763" y="2679700"/>
          <p14:tracePt t="44290" x="8902700" y="2705100"/>
          <p14:tracePt t="44305" x="8912225" y="2714625"/>
          <p14:tracePt t="44322" x="8920163" y="2724150"/>
          <p14:tracePt t="44339" x="8939213" y="2741613"/>
          <p14:tracePt t="44356" x="8947150" y="2751138"/>
          <p14:tracePt t="44372" x="8974138" y="2795588"/>
          <p14:tracePt t="44390" x="8991600" y="2803525"/>
          <p14:tracePt t="44405" x="8991600" y="2813050"/>
          <p14:tracePt t="44429" x="9010650" y="2822575"/>
          <p14:tracePt t="44786" x="9037638" y="2830513"/>
          <p14:tracePt t="44798" x="9063038" y="2857500"/>
          <p14:tracePt t="44810" x="9090025" y="2884488"/>
          <p14:tracePt t="44823" x="9117013" y="2901950"/>
          <p14:tracePt t="44838" x="9144000" y="2919413"/>
          <p14:tracePt t="44856" x="9170988" y="2946400"/>
          <p14:tracePt t="44872" x="9188450" y="2965450"/>
          <p14:tracePt t="44888" x="9259888" y="3054350"/>
          <p14:tracePt t="44905" x="9277350" y="3098800"/>
          <p14:tracePt t="44922" x="9323388" y="3179763"/>
          <p14:tracePt t="44939" x="9331325" y="3205163"/>
          <p14:tracePt t="44955" x="9340850" y="3224213"/>
          <p14:tracePt t="44972" x="9340850" y="3241675"/>
          <p14:tracePt t="44988" x="9348788" y="3286125"/>
          <p14:tracePt t="45005" x="9358313" y="3303588"/>
          <p14:tracePt t="45022" x="9367838" y="3384550"/>
          <p14:tracePt t="45040" x="9367838" y="3429000"/>
          <p14:tracePt t="45055" x="9385300" y="3490913"/>
          <p14:tracePt t="45072" x="9394825" y="3544888"/>
          <p14:tracePt t="45088" x="9412288" y="3608388"/>
          <p14:tracePt t="45106" x="9420225" y="3687763"/>
          <p14:tracePt t="45122" x="9429750" y="3714750"/>
          <p14:tracePt t="45138" x="9429750" y="3759200"/>
          <p14:tracePt t="45156" x="9429750" y="3776663"/>
          <p14:tracePt t="45172" x="9429750" y="3786188"/>
          <p14:tracePt t="45188" x="9429750" y="3795713"/>
          <p14:tracePt t="45206" x="9429750" y="3813175"/>
          <p14:tracePt t="45461" x="9420225" y="3848100"/>
          <p14:tracePt t="45472" x="9402763" y="3884613"/>
          <p14:tracePt t="45485" x="9385300" y="3911600"/>
          <p14:tracePt t="45498" x="9375775" y="3956050"/>
          <p14:tracePt t="45515" x="9367838" y="3983038"/>
          <p14:tracePt t="45525" x="9358313" y="4010025"/>
          <p14:tracePt t="45539" x="9348788" y="4027488"/>
          <p14:tracePt t="45555" x="9348788" y="4054475"/>
          <p14:tracePt t="45572" x="9331325" y="4108450"/>
          <p14:tracePt t="45589" x="9323388" y="4133850"/>
          <p14:tracePt t="45605" x="9304338" y="4170363"/>
          <p14:tracePt t="45622" x="9277350" y="4224338"/>
          <p14:tracePt t="45639" x="9277350" y="4241800"/>
          <p14:tracePt t="45655" x="9269413" y="4241800"/>
          <p14:tracePt t="45672" x="9269413" y="4251325"/>
          <p14:tracePt t="45689" x="9259888" y="4259263"/>
          <p14:tracePt t="45706" x="9251950" y="4259263"/>
          <p14:tracePt t="45722" x="9224963" y="4259263"/>
          <p14:tracePt t="45738" x="9134475" y="4259263"/>
          <p14:tracePt t="45755" x="9072563" y="4251325"/>
          <p14:tracePt t="45772" x="9010650" y="4224338"/>
          <p14:tracePt t="45788" x="8858250" y="4133850"/>
          <p14:tracePt t="45805" x="8804275" y="4081463"/>
          <p14:tracePt t="45822" x="8751888" y="4037013"/>
          <p14:tracePt t="45838" x="8626475" y="3875088"/>
          <p14:tracePt t="45856" x="8582025" y="3803650"/>
          <p14:tracePt t="45872" x="8555038" y="3724275"/>
          <p14:tracePt t="45888" x="8518525" y="3571875"/>
          <p14:tracePt t="45906" x="8510588" y="3509963"/>
          <p14:tracePt t="45922" x="8501063" y="3446463"/>
          <p14:tracePt t="45938" x="8501063" y="3340100"/>
          <p14:tracePt t="45957" x="8501063" y="3313113"/>
          <p14:tracePt t="45972" x="8501063" y="3295650"/>
          <p14:tracePt t="45988" x="8501063" y="3276600"/>
          <p14:tracePt t="46006" x="8510588" y="3268663"/>
          <p14:tracePt t="46022" x="8518525" y="3268663"/>
          <p14:tracePt t="46047" x="8545513" y="3259138"/>
          <p14:tracePt t="46070" x="8589963" y="3251200"/>
          <p14:tracePt t="46084" x="8653463" y="3241675"/>
          <p14:tracePt t="46096" x="8724900" y="3241675"/>
          <p14:tracePt t="46108" x="8796338" y="3241675"/>
          <p14:tracePt t="46123" x="8848725" y="3241675"/>
          <p14:tracePt t="46139" x="8902700" y="3251200"/>
          <p14:tracePt t="46155" x="8929688" y="3268663"/>
          <p14:tracePt t="46155" x="8956675" y="3286125"/>
          <p14:tracePt t="46173" x="8983663" y="3322638"/>
          <p14:tracePt t="46188" x="9010650" y="3357563"/>
          <p14:tracePt t="46205" x="9037638" y="3402013"/>
          <p14:tracePt t="46222" x="9045575" y="3527425"/>
          <p14:tracePt t="46239" x="9045575" y="3571875"/>
          <p14:tracePt t="46255" x="9045575" y="3697288"/>
          <p14:tracePt t="46274" x="9045575" y="3732213"/>
          <p14:tracePt t="46289" x="9045575" y="3768725"/>
          <p14:tracePt t="46305" x="9028113" y="3813175"/>
          <p14:tracePt t="46322" x="8983663" y="3902075"/>
          <p14:tracePt t="46339" x="8939213" y="3938588"/>
          <p14:tracePt t="46593" x="8902700" y="3990975"/>
          <p14:tracePt t="46605" x="8875713" y="4037013"/>
          <p14:tracePt t="46618" x="8840788" y="4089400"/>
          <p14:tracePt t="46633" x="8786813" y="4152900"/>
          <p14:tracePt t="46643" x="8759825" y="4205288"/>
          <p14:tracePt t="46657" x="8724900" y="4259263"/>
          <p14:tracePt t="46675" x="8670925" y="4384675"/>
          <p14:tracePt t="46693" x="8661400" y="4438650"/>
          <p14:tracePt t="46707" x="8643938" y="4483100"/>
          <p14:tracePt t="46722" x="8634413" y="4510088"/>
          <p14:tracePt t="46738" x="8626475" y="4537075"/>
          <p14:tracePt t="46755" x="8616950" y="4562475"/>
          <p14:tracePt t="46772" x="8616950" y="4581525"/>
          <p14:tracePt t="46789" x="8616950" y="4589463"/>
          <p14:tracePt t="46810" x="8616950" y="4598988"/>
          <p14:tracePt t="46834" x="8616950" y="4608513"/>
          <p14:tracePt t="46847" x="8609013" y="4616450"/>
          <p14:tracePt t="46860" x="8609013" y="4625975"/>
          <p14:tracePt t="46873" x="8609013" y="4633913"/>
          <p14:tracePt t="46891" x="8609013" y="4643438"/>
          <p14:tracePt t="46911" x="8609013" y="4652963"/>
          <p14:tracePt t="46949" x="8626475" y="4660900"/>
          <p14:tracePt t="46962" x="8643938" y="4660900"/>
          <p14:tracePt t="46974" x="8661400" y="4660900"/>
          <p14:tracePt t="46993" x="8705850" y="4670425"/>
          <p14:tracePt t="47012" x="8724900" y="4670425"/>
          <p14:tracePt t="47026" x="8751888" y="4670425"/>
          <p14:tracePt t="47038" x="8769350" y="4670425"/>
          <p14:tracePt t="47051" x="8777288" y="4670425"/>
          <p14:tracePt t="47063" x="8786813" y="4670425"/>
          <p14:tracePt t="47076" x="8804275" y="4660900"/>
          <p14:tracePt t="47090" x="8813800" y="4660900"/>
          <p14:tracePt t="47113" x="8813800" y="4652963"/>
          <p14:tracePt t="47127" x="8813800" y="4643438"/>
          <p14:tracePt t="47152" x="8823325" y="4633913"/>
          <p14:tracePt t="47178" x="8823325" y="4625975"/>
          <p14:tracePt t="47191" x="8823325" y="4608513"/>
          <p14:tracePt t="47208" x="8823325" y="4589463"/>
          <p14:tracePt t="47217" x="8823325" y="4572000"/>
          <p14:tracePt t="47229" x="8823325" y="4545013"/>
          <p14:tracePt t="47241" x="8823325" y="4510088"/>
          <p14:tracePt t="47256" x="8823325" y="4465638"/>
          <p14:tracePt t="47272" x="8823325" y="4419600"/>
          <p14:tracePt t="47288" x="8804275" y="4367213"/>
          <p14:tracePt t="47305" x="8769350" y="4276725"/>
          <p14:tracePt t="47322" x="8751888" y="4224338"/>
          <p14:tracePt t="47339" x="8697913" y="4125913"/>
          <p14:tracePt t="47357" x="8661400" y="4081463"/>
          <p14:tracePt t="47372" x="8634413" y="4044950"/>
          <p14:tracePt t="47388" x="8599488" y="4010025"/>
          <p14:tracePt t="47405" x="8572500" y="3990975"/>
          <p14:tracePt t="47422" x="8491538" y="3911600"/>
          <p14:tracePt t="47439" x="8466138" y="3884613"/>
          <p14:tracePt t="47455" x="8420100" y="3848100"/>
          <p14:tracePt t="47472" x="8402638" y="3822700"/>
          <p14:tracePt t="47488" x="8385175" y="3813175"/>
          <p14:tracePt t="47505" x="8385175" y="3795713"/>
          <p14:tracePt t="47505" x="8367713" y="3786188"/>
          <p14:tracePt t="47523" x="8367713" y="3776663"/>
          <p14:tracePt t="47539" x="8358188" y="3776663"/>
          <p14:tracePt t="47555" x="8348663" y="3759200"/>
          <p14:tracePt t="47573" x="8348663" y="3751263"/>
          <p14:tracePt t="47588" x="8340725" y="3741738"/>
          <p14:tracePt t="47605" x="8340725" y="3732213"/>
          <p14:tracePt t="47629" x="8340725" y="3724275"/>
          <p14:tracePt t="47751" x="8340725" y="3732213"/>
          <p14:tracePt t="47827" x="8348663" y="3741738"/>
          <p14:tracePt t="47842" x="8375650" y="3759200"/>
          <p14:tracePt t="47853" x="8394700" y="3776663"/>
          <p14:tracePt t="47865" x="8402638" y="3795713"/>
          <p14:tracePt t="47878" x="8420100" y="3813175"/>
          <p14:tracePt t="47891" x="8429625" y="3840163"/>
          <p14:tracePt t="47905" x="8439150" y="3857625"/>
          <p14:tracePt t="47922" x="8456613" y="3884613"/>
          <p14:tracePt t="47939" x="8466138" y="3938588"/>
          <p14:tracePt t="47956" x="8474075" y="3983038"/>
          <p14:tracePt t="47972" x="8483600" y="4000500"/>
          <p14:tracePt t="47988" x="8491538" y="4054475"/>
          <p14:tracePt t="48006" x="8491538" y="4089400"/>
          <p14:tracePt t="48022" x="8501063" y="4116388"/>
          <p14:tracePt t="48038" x="8510588" y="4152900"/>
          <p14:tracePt t="48055" x="8518525" y="4214813"/>
          <p14:tracePt t="48072" x="8518525" y="4232275"/>
          <p14:tracePt t="48088" x="8518525" y="4259263"/>
          <p14:tracePt t="48108" x="8518525" y="4268788"/>
          <p14:tracePt t="48122" x="8518525" y="4276725"/>
          <p14:tracePt t="48138" x="8528050" y="4286250"/>
          <p14:tracePt t="48155" x="8555038" y="4322763"/>
          <p14:tracePt t="48173" x="8562975" y="4330700"/>
          <p14:tracePt t="48188" x="8572500" y="4348163"/>
          <p14:tracePt t="48205" x="8589963" y="4367213"/>
          <p14:tracePt t="48223" x="8609013" y="4375150"/>
          <p14:tracePt t="48238" x="8616950" y="4384675"/>
          <p14:tracePt t="48255" x="8626475" y="4394200"/>
          <p14:tracePt t="48272" x="8680450" y="4402138"/>
          <p14:tracePt t="48289" x="8715375" y="4411663"/>
          <p14:tracePt t="48306" x="8742363" y="4411663"/>
          <p14:tracePt t="48322" x="8796338" y="4411663"/>
          <p14:tracePt t="48339" x="8823325" y="4411663"/>
          <p14:tracePt t="48356" x="8858250" y="4411663"/>
          <p14:tracePt t="48373" x="8966200" y="4411663"/>
          <p14:tracePt t="48389" x="9018588" y="4402138"/>
          <p14:tracePt t="48405" x="9055100" y="4394200"/>
          <p14:tracePt t="48422" x="9117013" y="4384675"/>
          <p14:tracePt t="48439" x="9126538" y="4375150"/>
          <p14:tracePt t="48455" x="9134475" y="4367213"/>
          <p14:tracePt t="48472" x="9161463" y="4367213"/>
          <p14:tracePt t="48490" x="9205913" y="4348163"/>
          <p14:tracePt t="48505" x="9242425" y="4330700"/>
          <p14:tracePt t="48522" x="9296400" y="4303713"/>
          <p14:tracePt t="48539" x="9375775" y="4276725"/>
          <p14:tracePt t="48555" x="9402763" y="4259263"/>
          <p14:tracePt t="48572" x="9412288" y="4251325"/>
          <p14:tracePt t="48589" x="9420225" y="4241800"/>
          <p14:tracePt t="48606" x="9429750" y="4232275"/>
          <p14:tracePt t="48622" x="9429750" y="4224338"/>
          <p14:tracePt t="48639" x="9439275" y="4152900"/>
          <p14:tracePt t="48656" x="9439275" y="4116388"/>
          <p14:tracePt t="48672" x="9439275" y="4089400"/>
          <p14:tracePt t="48688" x="9439275" y="4044950"/>
          <p14:tracePt t="48707" x="9439275" y="4017963"/>
          <p14:tracePt t="48722" x="9439275" y="4000500"/>
          <p14:tracePt t="48738" x="9439275" y="3946525"/>
          <p14:tracePt t="48756" x="9439275" y="3919538"/>
          <p14:tracePt t="48772" x="9439275" y="3894138"/>
          <p14:tracePt t="48789" x="9439275" y="3848100"/>
          <p14:tracePt t="48808" x="9439275" y="3822700"/>
          <p14:tracePt t="48822" x="9439275" y="3803650"/>
          <p14:tracePt t="48838" x="9439275" y="3776663"/>
          <p14:tracePt t="48856" x="9439275" y="3732213"/>
          <p14:tracePt t="48872" x="9429750" y="3705225"/>
          <p14:tracePt t="48888" x="9420225" y="3679825"/>
          <p14:tracePt t="48906" x="9412288" y="3643313"/>
          <p14:tracePt t="48923" x="9402763" y="3633788"/>
          <p14:tracePt t="48938" x="9394825" y="3608388"/>
          <p14:tracePt t="48955" x="9375775" y="3598863"/>
          <p14:tracePt t="48973" x="9375775" y="3589338"/>
          <p14:tracePt t="48989" x="9375775" y="3581400"/>
          <p14:tracePt t="49005" x="9358313" y="3571875"/>
          <p14:tracePt t="49022" x="9348788" y="3562350"/>
          <p14:tracePt t="49039" x="9348788" y="3554413"/>
          <p14:tracePt t="49055" x="9331325" y="3554413"/>
          <p14:tracePt t="49072" x="9323388" y="3544888"/>
          <p14:tracePt t="49089" x="9304338" y="3536950"/>
          <p14:tracePt t="49106" x="9269413" y="3536950"/>
          <p14:tracePt t="49125" x="9251950" y="3527425"/>
          <p14:tracePt t="49139" x="9232900" y="3527425"/>
          <p14:tracePt t="49155" x="9205913" y="3527425"/>
          <p14:tracePt t="49172" x="9161463" y="3527425"/>
          <p14:tracePt t="49190" x="9144000" y="3527425"/>
          <p14:tracePt t="49208" x="9090025" y="3517900"/>
          <p14:tracePt t="49228" x="9063038" y="3517900"/>
          <p14:tracePt t="49240" x="9037638" y="3517900"/>
          <p14:tracePt t="49255" x="9001125" y="3517900"/>
          <p14:tracePt t="49272" x="8974138" y="3517900"/>
          <p14:tracePt t="49290" x="8912225" y="3517900"/>
          <p14:tracePt t="49307" x="8885238" y="3517900"/>
          <p14:tracePt t="49323" x="8867775" y="3517900"/>
          <p14:tracePt t="49339" x="8823325" y="3517900"/>
          <p14:tracePt t="49358" x="8804275" y="3517900"/>
          <p14:tracePt t="49373" x="8796338" y="3517900"/>
          <p14:tracePt t="49388" x="8759825" y="3517900"/>
          <p14:tracePt t="49407" x="8751888" y="3517900"/>
          <p14:tracePt t="49424" x="8732838" y="3517900"/>
          <p14:tracePt t="49440" x="8715375" y="3517900"/>
          <p14:tracePt t="49455" x="8705850" y="3536950"/>
          <p14:tracePt t="49473" x="8697913" y="3544888"/>
          <p14:tracePt t="49489" x="8680450" y="3554413"/>
          <p14:tracePt t="49507" x="8670925" y="3571875"/>
          <p14:tracePt t="49522" x="8661400" y="3581400"/>
          <p14:tracePt t="49540" x="8626475" y="3633788"/>
          <p14:tracePt t="49556" x="8616950" y="3660775"/>
          <p14:tracePt t="49573" x="8609013" y="3679825"/>
          <p14:tracePt t="49589" x="8609013" y="3697288"/>
          <p14:tracePt t="49607" x="8609013" y="3759200"/>
          <p14:tracePt t="49623" x="8609013" y="3776663"/>
          <p14:tracePt t="49638" x="8609013" y="3803650"/>
          <p14:tracePt t="49656" x="8616950" y="3857625"/>
          <p14:tracePt t="49674" x="8626475" y="3875088"/>
          <p14:tracePt t="49690" x="8626475" y="3894138"/>
          <p14:tracePt t="49707" x="8643938" y="3929063"/>
          <p14:tracePt t="49724" x="8661400" y="3973513"/>
          <p14:tracePt t="49740" x="8670925" y="4010025"/>
          <p14:tracePt t="49756" x="8688388" y="4054475"/>
          <p14:tracePt t="49773" x="8724900" y="4108450"/>
          <p14:tracePt t="49790" x="8732838" y="4133850"/>
          <p14:tracePt t="49806" x="8742363" y="4152900"/>
          <p14:tracePt t="49823" x="8751888" y="4170363"/>
          <p14:tracePt t="49839" x="8769350" y="4179888"/>
          <p14:tracePt t="49857" x="8840788" y="4232275"/>
          <p14:tracePt t="49873" x="8902700" y="4268788"/>
          <p14:tracePt t="49891" x="8929688" y="4276725"/>
          <p14:tracePt t="49906" x="8974138" y="4295775"/>
          <p14:tracePt t="49923" x="9001125" y="4303713"/>
          <p14:tracePt t="49940" x="9037638" y="4313238"/>
          <p14:tracePt t="49956" x="9045575" y="4313238"/>
          <p14:tracePt t="49973" x="9072563" y="4313238"/>
          <p14:tracePt t="49989" x="9082088" y="4313238"/>
          <p14:tracePt t="50017" x="9090025" y="4303713"/>
          <p14:tracePt t="50030" x="9109075" y="4286250"/>
          <p14:tracePt t="50043" x="9126538" y="4241800"/>
          <p14:tracePt t="50059" x="9153525" y="4160838"/>
          <p14:tracePt t="50073" x="9188450" y="4081463"/>
          <p14:tracePt t="50090" x="9224963" y="3946525"/>
          <p14:tracePt t="50109" x="9224963" y="3894138"/>
          <p14:tracePt t="50123" x="9224963" y="3830638"/>
          <p14:tracePt t="50140" x="9224963" y="3795713"/>
          <p14:tracePt t="50156" x="9224963" y="3759200"/>
          <p14:tracePt t="50173" x="9144000" y="3608388"/>
          <p14:tracePt t="50189" x="9109075" y="3554413"/>
          <p14:tracePt t="50206" x="9063038" y="3500438"/>
          <p14:tracePt t="50223" x="9045575" y="3490913"/>
          <p14:tracePt t="50240" x="9037638" y="3473450"/>
          <p14:tracePt t="50256" x="9028113" y="3473450"/>
          <p14:tracePt t="50273" x="9010650" y="3455988"/>
          <p14:tracePt t="50290" x="9001125" y="3455988"/>
          <p14:tracePt t="50310" x="8983663" y="3455988"/>
          <p14:tracePt t="50667" x="8939213" y="3446463"/>
          <p14:tracePt t="50686" x="8742363" y="3446463"/>
          <p14:tracePt t="50704" x="8670925" y="3446463"/>
          <p14:tracePt t="50718" x="8599488" y="3446463"/>
          <p14:tracePt t="50730" x="8555038" y="3446463"/>
          <p14:tracePt t="50744" x="8518525" y="3455988"/>
          <p14:tracePt t="50756" x="8491538" y="3465513"/>
          <p14:tracePt t="50773" x="8466138" y="3473450"/>
          <p14:tracePt t="50789" x="8420100" y="3509963"/>
          <p14:tracePt t="50807" x="8402638" y="3527425"/>
          <p14:tracePt t="50823" x="8385175" y="3544888"/>
          <p14:tracePt t="50840" x="8358188" y="3589338"/>
          <p14:tracePt t="50858" x="8340725" y="3608388"/>
          <p14:tracePt t="50873" x="8331200" y="3625850"/>
          <p14:tracePt t="50889" x="8313738" y="3633788"/>
          <p14:tracePt t="50906" x="8286750" y="3687763"/>
          <p14:tracePt t="50924" x="8269288" y="3714750"/>
          <p14:tracePt t="50940" x="8259763" y="3759200"/>
          <p14:tracePt t="50956" x="8232775" y="3848100"/>
          <p14:tracePt t="50973" x="8232775" y="3894138"/>
          <p14:tracePt t="50990" x="8232775" y="3929063"/>
          <p14:tracePt t="51006" x="8232775" y="4027488"/>
          <p14:tracePt t="51024" x="8232775" y="4062413"/>
          <p14:tracePt t="51040" x="8242300" y="4108450"/>
          <p14:tracePt t="51056" x="8259763" y="4170363"/>
          <p14:tracePt t="51074" x="8277225" y="4197350"/>
          <p14:tracePt t="51090" x="8286750" y="4224338"/>
          <p14:tracePt t="51107" x="8304213" y="4251325"/>
          <p14:tracePt t="51123" x="8331200" y="4313238"/>
          <p14:tracePt t="51140" x="8348663" y="4340225"/>
          <p14:tracePt t="51156" x="8367713" y="4357688"/>
          <p14:tracePt t="51173" x="8439150" y="4402138"/>
          <p14:tracePt t="51190" x="8474075" y="4429125"/>
          <p14:tracePt t="51206" x="8537575" y="4465638"/>
          <p14:tracePt t="51223" x="8688388" y="4537075"/>
          <p14:tracePt t="51241" x="8769350" y="4554538"/>
          <p14:tracePt t="51256" x="8831263" y="4562475"/>
          <p14:tracePt t="51273" x="8947150" y="4572000"/>
          <p14:tracePt t="51290" x="9001125" y="4572000"/>
          <p14:tracePt t="51306" x="9037638" y="4572000"/>
          <p14:tracePt t="51323" x="9082088" y="4545013"/>
          <p14:tracePt t="51340" x="9170988" y="4446588"/>
          <p14:tracePt t="51357" x="9224963" y="4348163"/>
          <p14:tracePt t="51373" x="9277350" y="4241800"/>
          <p14:tracePt t="51390" x="9323388" y="4062413"/>
          <p14:tracePt t="51406" x="9331325" y="4000500"/>
          <p14:tracePt t="51423" x="9331325" y="3946525"/>
          <p14:tracePt t="51439" x="9286875" y="3795713"/>
          <p14:tracePt t="51457" x="9251950" y="3714750"/>
          <p14:tracePt t="51473" x="9197975" y="3643313"/>
          <p14:tracePt t="51490" x="9082088" y="3500438"/>
          <p14:tracePt t="51508" x="9028113" y="3455988"/>
          <p14:tracePt t="51523" x="8966200" y="3402013"/>
          <p14:tracePt t="51540" x="8912225" y="3375025"/>
          <p14:tracePt t="51556" x="8840788" y="3348038"/>
          <p14:tracePt t="51573" x="8823325" y="3340100"/>
          <p14:tracePt t="51590" x="8804275" y="3330575"/>
          <p14:tracePt t="51606" x="8786813" y="3330575"/>
          <p14:tracePt t="51623" x="8777288" y="3330575"/>
          <p14:tracePt t="51640" x="8769350" y="3330575"/>
          <p14:tracePt t="51671" x="8769350" y="3340100"/>
          <p14:tracePt t="51697" x="8751888" y="3357563"/>
          <p14:tracePt t="51710" x="8742363" y="3384550"/>
          <p14:tracePt t="51723" x="8732838" y="3411538"/>
          <p14:tracePt t="51741" x="8732838" y="3429000"/>
          <p14:tracePt t="51940" x="8732838" y="3438525"/>
          <p14:tracePt t="52003" x="8732838" y="3465513"/>
          <p14:tracePt t="52019" x="8715375" y="3490913"/>
          <p14:tracePt t="52028" x="8705850" y="3544888"/>
          <p14:tracePt t="52041" x="8697913" y="3589338"/>
          <p14:tracePt t="52059" x="8653463" y="3697288"/>
          <p14:tracePt t="52080" x="8634413" y="3732213"/>
          <p14:tracePt t="52093" x="8616950" y="3776663"/>
          <p14:tracePt t="52106" x="8609013" y="3830638"/>
          <p14:tracePt t="52123" x="8572500" y="3894138"/>
          <p14:tracePt t="52140" x="8510588" y="4081463"/>
          <p14:tracePt t="52157" x="8483600" y="4152900"/>
          <p14:tracePt t="52173" x="8466138" y="4214813"/>
          <p14:tracePt t="52189" x="8447088" y="4268788"/>
          <p14:tracePt t="52207" x="8439150" y="4286250"/>
          <p14:tracePt t="52462" x="8420100" y="4313238"/>
          <p14:tracePt t="52480" x="8331200" y="4402138"/>
          <p14:tracePt t="52499" x="8296275" y="4456113"/>
          <p14:tracePt t="52512" x="8259763" y="4491038"/>
          <p14:tracePt t="52524" x="8242300" y="4518025"/>
          <p14:tracePt t="52538" x="8215313" y="4537075"/>
          <p14:tracePt t="52550" x="8205788" y="4562475"/>
          <p14:tracePt t="52564" x="8188325" y="4581525"/>
          <p14:tracePt t="52575" x="8170863" y="4589463"/>
          <p14:tracePt t="52591" x="8161338" y="4616450"/>
          <p14:tracePt t="52606" x="8143875" y="4633913"/>
          <p14:tracePt t="52623" x="8126413" y="4687888"/>
          <p14:tracePt t="52640" x="8116888" y="4714875"/>
          <p14:tracePt t="52656" x="8099425" y="4732338"/>
          <p14:tracePt t="52673" x="8099425" y="4759325"/>
          <p14:tracePt t="52690" x="8099425" y="4813300"/>
          <p14:tracePt t="52706" x="8089900" y="4840288"/>
          <p14:tracePt t="52723" x="8089900" y="4848225"/>
          <p14:tracePt t="52740" x="8089900" y="4875213"/>
          <p14:tracePt t="52756" x="8081963" y="4884738"/>
          <p14:tracePt t="52779" x="8081963" y="4894263"/>
          <p14:tracePt t="52798" x="8081963" y="4911725"/>
          <p14:tracePt t="52817" x="8072438" y="4911725"/>
          <p14:tracePt t="52830" x="8072438" y="4929188"/>
          <p14:tracePt t="52844" x="8072438" y="4938713"/>
          <p14:tracePt t="52856" x="8062913" y="4946650"/>
          <p14:tracePt t="52873" x="8054975" y="4973638"/>
          <p14:tracePt t="52890" x="8054975" y="4983163"/>
          <p14:tracePt t="52906" x="8037513" y="5018088"/>
          <p14:tracePt t="52923" x="8037513" y="5037138"/>
          <p14:tracePt t="52940" x="8027988" y="5081588"/>
          <p14:tracePt t="52959" x="8018463" y="5099050"/>
          <p14:tracePt t="52973" x="8018463" y="5108575"/>
          <p14:tracePt t="52990" x="8018463" y="5116513"/>
          <p14:tracePt t="53006" x="8018463" y="5126038"/>
          <p14:tracePt t="53023" x="8018463" y="5133975"/>
          <p14:tracePt t="53074" x="8045450" y="5133975"/>
          <p14:tracePt t="53084" x="8062913" y="5143500"/>
          <p14:tracePt t="53098" x="8081963" y="5143500"/>
          <p14:tracePt t="53115" x="8099425" y="5143500"/>
          <p14:tracePt t="53124" x="8116888" y="5143500"/>
          <p14:tracePt t="53139" x="8126413" y="5143500"/>
          <p14:tracePt t="53156" x="8143875" y="5143500"/>
          <p14:tracePt t="53173" x="8180388" y="5143500"/>
          <p14:tracePt t="53190" x="8205788" y="5143500"/>
          <p14:tracePt t="53206" x="8269288" y="5116513"/>
          <p14:tracePt t="53223" x="8402638" y="5054600"/>
          <p14:tracePt t="53240" x="8439150" y="5027613"/>
          <p14:tracePt t="53256" x="8474075" y="5000625"/>
          <p14:tracePt t="53273" x="8491538" y="4983163"/>
          <p14:tracePt t="53290" x="8501063" y="4983163"/>
          <p14:tracePt t="53306" x="8510588" y="4973638"/>
          <p14:tracePt t="53323" x="8528050" y="4946650"/>
          <p14:tracePt t="53341" x="8528050" y="4929188"/>
          <p14:tracePt t="53356" x="8545513" y="4911725"/>
          <p14:tracePt t="53374" x="8555038" y="4884738"/>
          <p14:tracePt t="53390" x="8582025" y="4848225"/>
          <p14:tracePt t="53406" x="8582025" y="4830763"/>
          <p14:tracePt t="53423" x="8582025" y="4822825"/>
          <p14:tracePt t="53440" x="8589963" y="4776788"/>
          <p14:tracePt t="53456" x="8589963" y="4751388"/>
          <p14:tracePt t="53473" x="8589963" y="4741863"/>
          <p14:tracePt t="53490" x="8589963" y="4724400"/>
          <p14:tracePt t="53506" x="8589963" y="4714875"/>
          <p14:tracePt t="53523" x="8589963" y="4705350"/>
          <p14:tracePt t="53540" x="8582025" y="4697413"/>
          <p14:tracePt t="53556" x="8572500" y="4687888"/>
          <p14:tracePt t="53573" x="8555038" y="4679950"/>
          <p14:tracePt t="53590" x="8537575" y="4670425"/>
          <p14:tracePt t="53608" x="8518525" y="4660900"/>
          <p14:tracePt t="53623" x="8518525" y="4652963"/>
          <p14:tracePt t="53640" x="8510588" y="4652963"/>
          <p14:tracePt t="53656" x="8501063" y="4652963"/>
          <p14:tracePt t="53673" x="8491538" y="4652963"/>
          <p14:tracePt t="53690" x="8483600" y="4652963"/>
          <p14:tracePt t="53722" x="8474075" y="4652963"/>
          <p14:tracePt t="53772" x="8466138" y="4660900"/>
          <p14:tracePt t="53811" x="8456613" y="4660900"/>
          <p14:tracePt t="53823" x="8439150" y="4679950"/>
          <p14:tracePt t="53836" x="8429625" y="4687888"/>
          <p14:tracePt t="53854" x="8412163" y="4697413"/>
          <p14:tracePt t="53863" x="8402638" y="4714875"/>
          <p14:tracePt t="53874" x="8394700" y="4724400"/>
          <p14:tracePt t="53890" x="8394700" y="4732338"/>
          <p14:tracePt t="53907" x="8385175" y="4732338"/>
          <p14:tracePt t="53907" x="8375650" y="4751388"/>
          <p14:tracePt t="53925" x="8367713" y="4751388"/>
          <p14:tracePt t="53940" x="8367713" y="4768850"/>
          <p14:tracePt t="53957" x="8340725" y="4786313"/>
          <p14:tracePt t="53976" x="8340725" y="4795838"/>
          <p14:tracePt t="53990" x="8331200" y="4795838"/>
          <p14:tracePt t="54006" x="8331200" y="4803775"/>
          <p14:tracePt t="54023" x="8323263" y="4822825"/>
          <p14:tracePt t="54040" x="8304213" y="4848225"/>
          <p14:tracePt t="54056" x="8304213" y="4867275"/>
          <p14:tracePt t="54073" x="8277225" y="4902200"/>
          <p14:tracePt t="54091" x="8277225" y="4919663"/>
          <p14:tracePt t="54106" x="8269288" y="4946650"/>
          <p14:tracePt t="54124" x="8259763" y="4946650"/>
          <p14:tracePt t="54140" x="8251825" y="4965700"/>
          <p14:tracePt t="54156" x="8251825" y="4973638"/>
          <p14:tracePt t="54173" x="8251825" y="4983163"/>
          <p14:tracePt t="54192" x="8242300" y="4983163"/>
          <p14:tracePt t="54206" x="8242300" y="4991100"/>
          <p14:tracePt t="54223" x="8232775" y="5000625"/>
          <p14:tracePt t="54243" x="8232775" y="5010150"/>
          <p14:tracePt t="54274" x="8232775" y="5018088"/>
          <p14:tracePt t="54294" x="8232775" y="5027613"/>
          <p14:tracePt t="54344" x="8242300" y="5027613"/>
          <p14:tracePt t="54395" x="8251825" y="5037138"/>
          <p14:tracePt t="54408" x="8259763" y="5037138"/>
          <p14:tracePt t="54422" x="8269288" y="5045075"/>
          <p14:tracePt t="54434" x="8277225" y="5045075"/>
          <p14:tracePt t="54446" x="8286750" y="5045075"/>
          <p14:tracePt t="54460" x="8296275" y="5045075"/>
          <p14:tracePt t="54473" x="8313738" y="5045075"/>
          <p14:tracePt t="54491" x="8331200" y="5045075"/>
          <p14:tracePt t="54506" x="8375650" y="5027613"/>
          <p14:tracePt t="54524" x="8394700" y="5027613"/>
          <p14:tracePt t="54540" x="8412163" y="5018088"/>
          <p14:tracePt t="54556" x="8420100" y="5000625"/>
          <p14:tracePt t="54574" x="8420100" y="4991100"/>
          <p14:tracePt t="54593" x="8447088" y="4919663"/>
          <p14:tracePt t="54612" x="8466138" y="4867275"/>
          <p14:tracePt t="54624" x="8466138" y="4830763"/>
          <p14:tracePt t="54640" x="8466138" y="4803775"/>
          <p14:tracePt t="54656" x="8474075" y="4786313"/>
          <p14:tracePt t="54673" x="8474075" y="4776788"/>
          <p14:tracePt t="54690" x="8474075" y="4768850"/>
          <p14:tracePt t="54706" x="8474075" y="4759325"/>
          <p14:tracePt t="54723" x="8474075" y="4751388"/>
          <p14:tracePt t="54740" x="8466138" y="4751388"/>
          <p14:tracePt t="54765" x="8456613" y="4751388"/>
          <p14:tracePt t="54806" x="8447088" y="4751388"/>
          <p14:tracePt t="54868" x="8429625" y="4768850"/>
          <p14:tracePt t="54930" x="8412163" y="4813300"/>
          <p14:tracePt t="54943" x="8385175" y="4875213"/>
          <p14:tracePt t="54955" x="8358188" y="4946650"/>
          <p14:tracePt t="54969" x="8331200" y="5010150"/>
          <p14:tracePt t="54981" x="8296275" y="5089525"/>
          <p14:tracePt t="54995" x="8269288" y="5133975"/>
          <p14:tracePt t="55013" x="8242300" y="5197475"/>
          <p14:tracePt t="55031" x="8232775" y="5205413"/>
          <p14:tracePt t="55044" x="8232775" y="5214938"/>
          <p14:tracePt t="55058" x="8224838" y="5224463"/>
          <p14:tracePt t="55376" x="8215313" y="5232400"/>
          <p14:tracePt t="55389" x="8205788" y="5251450"/>
          <p14:tracePt t="55402" x="8197850" y="5259388"/>
          <p14:tracePt t="55413" x="8188325" y="5268913"/>
          <p14:tracePt t="55427" x="8180388" y="5286375"/>
          <p14:tracePt t="55440" x="8170863" y="5295900"/>
          <p14:tracePt t="55456" x="8161338" y="5313363"/>
          <p14:tracePt t="55473" x="8153400" y="5322888"/>
          <p14:tracePt t="55491" x="8143875" y="5322888"/>
          <p14:tracePt t="55507" x="8143875" y="5330825"/>
          <p14:tracePt t="55528" x="8134350" y="5330825"/>
          <p14:tracePt t="55544" x="8126413" y="5330825"/>
          <p14:tracePt t="55567" x="8116888" y="5330825"/>
          <p14:tracePt t="55580" x="8099425" y="5330825"/>
          <p14:tracePt t="55593" x="8072438" y="5340350"/>
          <p14:tracePt t="55606" x="8037513" y="5340350"/>
          <p14:tracePt t="55623" x="7983538" y="5348288"/>
          <p14:tracePt t="55640" x="7885113" y="5357813"/>
          <p14:tracePt t="55657" x="7831138" y="5357813"/>
          <p14:tracePt t="55673" x="7786688" y="5357813"/>
          <p14:tracePt t="55690" x="7697788" y="5367338"/>
          <p14:tracePt t="55708" x="7661275" y="5375275"/>
          <p14:tracePt t="55723" x="7626350" y="5375275"/>
          <p14:tracePt t="55740" x="7581900" y="5394325"/>
          <p14:tracePt t="55756" x="7527925" y="5394325"/>
          <p14:tracePt t="55773" x="7510463" y="5402263"/>
          <p14:tracePt t="55790" x="7491413" y="5411788"/>
          <p14:tracePt t="55806" x="7446963" y="5419725"/>
          <p14:tracePt t="55823" x="7419975" y="5429250"/>
          <p14:tracePt t="55840" x="7402513" y="5429250"/>
          <p14:tracePt t="55857" x="7367588" y="5446713"/>
          <p14:tracePt t="55873" x="7340600" y="5456238"/>
          <p14:tracePt t="55890" x="7323138" y="5465763"/>
          <p14:tracePt t="55906" x="7304088" y="5473700"/>
          <p14:tracePt t="55924" x="7296150" y="5473700"/>
          <p14:tracePt t="55940" x="7286625" y="5473700"/>
          <p14:tracePt t="55956" x="7277100" y="5483225"/>
          <p14:tracePt t="55975" x="7269163" y="5483225"/>
          <p14:tracePt t="56128" x="7269163" y="5491163"/>
          <p14:tracePt t="56152" x="7251700" y="5510213"/>
          <p14:tracePt t="56191" x="7251700" y="5518150"/>
          <p14:tracePt t="56216" x="7242175" y="5518150"/>
          <p14:tracePt t="56228" x="7242175" y="5527675"/>
          <p14:tracePt t="56242" x="7242175" y="5537200"/>
          <p14:tracePt t="56267" x="7242175" y="5545138"/>
          <p14:tracePt t="56318" x="7242175" y="5554663"/>
          <p14:tracePt t="56368" x="7269163" y="5562600"/>
          <p14:tracePt t="56395" x="7296150" y="5572125"/>
          <p14:tracePt t="56407" x="7323138" y="5572125"/>
          <p14:tracePt t="56419" x="7367588" y="5572125"/>
          <p14:tracePt t="56434" x="7439025" y="5572125"/>
          <p14:tracePt t="56444" x="7510463" y="5572125"/>
          <p14:tracePt t="56458" x="7616825" y="5562600"/>
          <p14:tracePt t="56473" x="7751763" y="5537200"/>
          <p14:tracePt t="56490" x="8180388" y="5438775"/>
          <p14:tracePt t="56508" x="8277225" y="5411788"/>
          <p14:tracePt t="56523" x="8348663" y="5394325"/>
          <p14:tracePt t="56540" x="8439150" y="5367338"/>
          <p14:tracePt t="56556" x="8555038" y="5322888"/>
          <p14:tracePt t="56574" x="8616950" y="5303838"/>
          <p14:tracePt t="56589" x="8643938" y="5286375"/>
          <p14:tracePt t="56606" x="8680450" y="5259388"/>
          <p14:tracePt t="56624" x="8697913" y="5259388"/>
          <p14:tracePt t="56640" x="8697913" y="5251450"/>
          <p14:tracePt t="56656" x="8697913" y="5241925"/>
          <p14:tracePt t="56674" x="8705850" y="5241925"/>
          <p14:tracePt t="56690" x="8705850" y="5232400"/>
          <p14:tracePt t="56738" x="8705850" y="5224463"/>
          <p14:tracePt t="56751" x="8680450" y="5224463"/>
          <p14:tracePt t="56776" x="8661400" y="5224463"/>
          <p14:tracePt t="56789" x="8653463" y="5224463"/>
          <p14:tracePt t="56807" x="8609013" y="5224463"/>
          <p14:tracePt t="56826" x="8599488" y="5224463"/>
          <p14:tracePt t="56841" x="8582025" y="5224463"/>
          <p14:tracePt t="56854" x="8572500" y="5224463"/>
          <p14:tracePt t="56891" x="8562975" y="5224463"/>
          <p14:tracePt t="56992" x="8562975" y="5214938"/>
          <p14:tracePt t="57159" x="8562975" y="5205413"/>
          <p14:tracePt t="57288" x="8555038" y="5205413"/>
          <p14:tracePt t="57819" x="8545513" y="5197475"/>
          <p14:tracePt t="57833" x="8528050" y="5187950"/>
          <p14:tracePt t="57846" x="8510588" y="5180013"/>
          <p14:tracePt t="57864" x="8466138" y="5153025"/>
          <p14:tracePt t="57884" x="8439150" y="5133975"/>
          <p14:tracePt t="57897" x="8429625" y="5126038"/>
          <p14:tracePt t="57909" x="8420100" y="5108575"/>
          <p14:tracePt t="57923" x="8412163" y="5089525"/>
          <p14:tracePt t="57940" x="8402638" y="5072063"/>
          <p14:tracePt t="57957" x="8394700" y="5054600"/>
          <p14:tracePt t="57973" x="8394700" y="4991100"/>
          <p14:tracePt t="57990" x="8394700" y="4973638"/>
          <p14:tracePt t="58007" x="8394700" y="4938713"/>
          <p14:tracePt t="58024" x="8412163" y="4919663"/>
          <p14:tracePt t="58040" x="8412163" y="4902200"/>
          <p14:tracePt t="58057" x="8420100" y="4894263"/>
          <p14:tracePt t="58073" x="8439150" y="4857750"/>
          <p14:tracePt t="58090" x="8447088" y="4857750"/>
          <p14:tracePt t="58106" x="8447088" y="4848225"/>
          <p14:tracePt t="58124" x="8456613" y="4848225"/>
          <p14:tracePt t="58151" x="8466138" y="4848225"/>
          <p14:tracePt t="58164" x="8466138" y="4840288"/>
          <p14:tracePt t="58181" x="8474075" y="4840288"/>
          <p14:tracePt t="58215" x="8474075" y="4830763"/>
          <p14:tracePt t="58228" x="8483600" y="4822825"/>
          <p14:tracePt t="58240" x="8491538" y="4813300"/>
          <p14:tracePt t="58266" x="8501063" y="4813300"/>
          <p14:tracePt t="58303" x="8510588" y="4803775"/>
          <p14:tracePt t="58316" x="8501063" y="4822825"/>
          <p14:tracePt t="58481" x="8491538" y="4830763"/>
          <p14:tracePt t="58499" x="8474075" y="4848225"/>
          <p14:tracePt t="58509" x="8447088" y="4884738"/>
          <p14:tracePt t="58521" x="8429625" y="4894263"/>
          <p14:tracePt t="58532" x="8402638" y="4919663"/>
          <p14:tracePt t="58546" x="8385175" y="4929188"/>
          <p14:tracePt t="58558" x="8375650" y="4946650"/>
          <p14:tracePt t="58573" x="8358188" y="4956175"/>
          <p14:tracePt t="58590" x="8348663" y="4965700"/>
          <p14:tracePt t="58607" x="8331200" y="4983163"/>
          <p14:tracePt t="58624" x="8323263" y="4983163"/>
          <p14:tracePt t="58640" x="8313738" y="4991100"/>
          <p14:tracePt t="58656" x="8304213" y="5000625"/>
          <p14:tracePt t="58674" x="8304213" y="5010150"/>
          <p14:tracePt t="58698" x="8304213" y="5000625"/>
          <p14:tracePt t="58800" x="8331200" y="4983163"/>
          <p14:tracePt t="58816" x="8375650" y="4938713"/>
          <p14:tracePt t="58826" x="8429625" y="4857750"/>
          <p14:tracePt t="58838" x="8474075" y="4795838"/>
          <p14:tracePt t="58852" x="8510588" y="4741863"/>
          <p14:tracePt t="58864" x="8528050" y="4705350"/>
          <p14:tracePt t="58876" x="8545513" y="4687888"/>
          <p14:tracePt t="58890" x="8545513" y="4679950"/>
          <p14:tracePt t="58907" x="8555038" y="4660900"/>
          <p14:tracePt t="58923" x="8555038" y="4679950"/>
          <p14:tracePt t="59041" x="8545513" y="4687888"/>
          <p14:tracePt t="59055" x="8537575" y="4705350"/>
          <p14:tracePt t="59067" x="8528050" y="4732338"/>
          <p14:tracePt t="59081" x="8510588" y="4751388"/>
          <p14:tracePt t="59092" x="8483600" y="4776788"/>
          <p14:tracePt t="59106" x="8447088" y="4822825"/>
          <p14:tracePt t="59123" x="8412163" y="4867275"/>
          <p14:tracePt t="59140" x="8367713" y="4919663"/>
          <p14:tracePt t="59157" x="8358188" y="4938713"/>
          <p14:tracePt t="59173" x="8340725" y="4946650"/>
          <p14:tracePt t="59190" x="8340725" y="4956175"/>
          <p14:tracePt t="59208" x="8348663" y="4929188"/>
          <p14:tracePt t="59298" x="8375650" y="4848225"/>
          <p14:tracePt t="59309" x="8439150" y="4732338"/>
          <p14:tracePt t="59322" x="8474075" y="4643438"/>
          <p14:tracePt t="59340" x="8501063" y="4589463"/>
          <p14:tracePt t="59349" x="8510588" y="4562475"/>
          <p14:tracePt t="59360" x="8518525" y="4554538"/>
          <p14:tracePt t="59373" x="8518525" y="4572000"/>
          <p14:tracePt t="59513" x="8518525" y="4581525"/>
          <p14:tracePt t="59538" x="8518525" y="4589463"/>
          <p14:tracePt t="59557" x="8491538" y="4608513"/>
          <p14:tracePt t="59576" x="8483600" y="4625975"/>
          <p14:tracePt t="59589" x="8466138" y="4633913"/>
          <p14:tracePt t="59602" x="8466138" y="4643438"/>
          <p14:tracePt t="59615" x="8456613" y="4643438"/>
          <p14:tracePt t="59627" x="8447088" y="4652963"/>
          <p14:tracePt t="59641" x="8439150" y="4660900"/>
          <p14:tracePt t="59658" x="8412163" y="4679950"/>
          <p14:tracePt t="59677" x="8394700" y="4687888"/>
          <p14:tracePt t="59691" x="8367713" y="4714875"/>
          <p14:tracePt t="59706" x="8331200" y="4751388"/>
          <p14:tracePt t="59723" x="8304213" y="4776788"/>
          <p14:tracePt t="59723" x="8269288" y="4803775"/>
          <p14:tracePt t="59742" x="8251825" y="4813300"/>
          <p14:tracePt t="59756" x="8242300" y="4830763"/>
          <p14:tracePt t="59773" x="8224838" y="4830763"/>
          <p14:tracePt t="59790" x="8205788" y="4848225"/>
          <p14:tracePt t="59807" x="8197850" y="4857750"/>
          <p14:tracePt t="59823" x="8188325" y="4857750"/>
          <p14:tracePt t="59840" x="8170863" y="4875213"/>
          <p14:tracePt t="59857" x="8153400" y="4894263"/>
          <p14:tracePt t="59873" x="8143875" y="4894263"/>
          <p14:tracePt t="59894" x="8143875" y="4902200"/>
          <p14:tracePt t="59907" x="8134350" y="4911725"/>
          <p14:tracePt t="59923" x="8126413" y="4919663"/>
          <p14:tracePt t="59940" x="8108950" y="4938713"/>
          <p14:tracePt t="59957" x="8089900" y="4965700"/>
          <p14:tracePt t="59973" x="8054975" y="5018088"/>
          <p14:tracePt t="59990" x="8037513" y="5037138"/>
          <p14:tracePt t="60007" x="8027988" y="5054600"/>
          <p14:tracePt t="60024" x="8018463" y="5062538"/>
          <p14:tracePt t="60040" x="8018463" y="5072063"/>
          <p14:tracePt t="60078" x="8010525" y="5081588"/>
          <p14:tracePt t="60098" x="8010525" y="5089525"/>
          <p14:tracePt t="60417" x="8010525" y="5099050"/>
          <p14:tracePt t="60443" x="8001000" y="5099050"/>
          <p14:tracePt t="60457" x="8001000" y="5108575"/>
          <p14:tracePt t="60467" x="8001000" y="5116513"/>
          <p14:tracePt t="60493" x="8001000" y="5126038"/>
          <p14:tracePt t="60530" x="8001000" y="5133975"/>
          <p14:tracePt t="60582" x="8018463" y="5133975"/>
          <p14:tracePt t="60594" x="8037513" y="5143500"/>
          <p14:tracePt t="60612" x="8062913" y="5143500"/>
          <p14:tracePt t="60620" x="8072438" y="5143500"/>
          <p14:tracePt t="60633" x="8089900" y="5143500"/>
          <p14:tracePt t="60645" x="8099425" y="5143500"/>
          <p14:tracePt t="60658" x="8108950" y="5143500"/>
          <p14:tracePt t="60673" x="8116888" y="5143500"/>
          <p14:tracePt t="60690" x="8143875" y="5126038"/>
          <p14:tracePt t="60707" x="8215313" y="5081588"/>
          <p14:tracePt t="60724" x="8242300" y="5062538"/>
          <p14:tracePt t="60740" x="8269288" y="5054600"/>
          <p14:tracePt t="60757" x="8286750" y="5037138"/>
          <p14:tracePt t="60774" x="8286750" y="5027613"/>
          <p14:tracePt t="60790" x="8277225" y="5027613"/>
          <p14:tracePt t="60950" x="8269288" y="5027613"/>
          <p14:tracePt t="60964" x="8259763" y="5037138"/>
          <p14:tracePt t="60976" x="8251825" y="5037138"/>
          <p14:tracePt t="60988" x="8251825" y="5045075"/>
          <p14:tracePt t="61002" x="8232775" y="5045075"/>
          <p14:tracePt t="61014" x="8232775" y="5054600"/>
          <p14:tracePt t="61032" x="8232775" y="5062538"/>
          <p14:tracePt t="61041" x="8224838" y="5062538"/>
          <p14:tracePt t="61057" x="8224838" y="5072063"/>
          <p14:tracePt t="61964" x="8232775" y="5072063"/>
          <p14:tracePt t="62683" x="8242300" y="5072063"/>
          <p14:tracePt t="62694" x="8251825" y="5072063"/>
          <p14:tracePt t="62722" x="8259763" y="5072063"/>
          <p14:tracePt t="62733" x="8269288" y="5072063"/>
          <p14:tracePt t="62745" x="8277225" y="5062538"/>
          <p14:tracePt t="62784" x="8277225" y="5054600"/>
          <p14:tracePt t="62848" x="8277225" y="5045075"/>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5.1|3.1|5.3"/>
</p:tagLst>
</file>

<file path=ppt/tags/tag2.xml><?xml version="1.0" encoding="utf-8"?>
<p:tagLst xmlns:a="http://schemas.openxmlformats.org/drawingml/2006/main" xmlns:r="http://schemas.openxmlformats.org/officeDocument/2006/relationships" xmlns:p="http://schemas.openxmlformats.org/presentationml/2006/main">
  <p:tag name="TIMING" val="|3.8|17.2|5.5|1.4|3.2|11.5|6.1|7.7"/>
</p:tagLst>
</file>

<file path=ppt/tags/tag3.xml><?xml version="1.0" encoding="utf-8"?>
<p:tagLst xmlns:a="http://schemas.openxmlformats.org/drawingml/2006/main" xmlns:r="http://schemas.openxmlformats.org/officeDocument/2006/relationships" xmlns:p="http://schemas.openxmlformats.org/presentationml/2006/main">
  <p:tag name="TIMING" val="|4.3|9.7|6.9|12.9"/>
</p:tagLst>
</file>

<file path=ppt/tags/tag4.xml><?xml version="1.0" encoding="utf-8"?>
<p:tagLst xmlns:a="http://schemas.openxmlformats.org/drawingml/2006/main" xmlns:r="http://schemas.openxmlformats.org/officeDocument/2006/relationships" xmlns:p="http://schemas.openxmlformats.org/presentationml/2006/main">
  <p:tag name="TIMING" val="|2.8|27.4|1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1478</Words>
  <Application>Microsoft Office PowerPoint</Application>
  <PresentationFormat>Widescreen</PresentationFormat>
  <Paragraphs>241</Paragraphs>
  <Slides>41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Arial Narrow</vt:lpstr>
      <vt:lpstr>Calibri</vt:lpstr>
      <vt:lpstr>Calibri Light</vt:lpstr>
      <vt:lpstr>Symbol</vt:lpstr>
      <vt:lpstr>Tahoma</vt:lpstr>
      <vt:lpstr>Times New Roman</vt:lpstr>
      <vt:lpstr>Wingdings 2</vt:lpstr>
      <vt:lpstr>Office Theme</vt:lpstr>
      <vt:lpstr>Motor System</vt:lpstr>
      <vt:lpstr>Lecture 3 motor cortex Objectives</vt:lpstr>
      <vt:lpstr>PowerPoint Presentation</vt:lpstr>
      <vt:lpstr>Motor Cortex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Broca’s Area (Motor Speech Area)</vt:lpstr>
      <vt:lpstr>Voluntary” Eye Movement Field</vt:lpstr>
      <vt:lpstr>  Head rotation area </vt:lpstr>
      <vt:lpstr>Area for hand skills</vt:lpstr>
      <vt:lpstr>Recap</vt:lpstr>
      <vt:lpstr>Lecture 4 transmission of motor signals  Objectives</vt:lpstr>
      <vt:lpstr>PowerPoint Presentation</vt:lpstr>
      <vt:lpstr>PowerPoint Presentation</vt:lpstr>
      <vt:lpstr>Pyramidal tract fibers</vt:lpstr>
      <vt:lpstr>PowerPoint Presentation</vt:lpstr>
      <vt:lpstr>PowerPoint Presentation</vt:lpstr>
      <vt:lpstr>PowerPoint Presentation</vt:lpstr>
      <vt:lpstr>PowerPoint Presentation</vt:lpstr>
      <vt:lpstr>PowerPoint Presentation</vt:lpstr>
      <vt:lpstr>PowerPoint Presentation</vt:lpstr>
      <vt:lpstr>Red Nucleus</vt:lpstr>
      <vt:lpstr>THE RED NUCLEUS</vt:lpstr>
      <vt:lpstr>Corticorubrospinal</vt:lpstr>
      <vt:lpstr>PowerPoint Presentation</vt:lpstr>
      <vt:lpstr>Functions of Corticorubrospinal tract</vt:lpstr>
      <vt:lpstr>PowerPoint Presentation</vt:lpstr>
      <vt:lpstr>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 System</dc:title>
  <dc:creator>Lenovo</dc:creator>
  <cp:lastModifiedBy>DR.massara ghassan </cp:lastModifiedBy>
  <cp:revision>54</cp:revision>
  <dcterms:created xsi:type="dcterms:W3CDTF">2020-02-16T07:50:21Z</dcterms:created>
  <dcterms:modified xsi:type="dcterms:W3CDTF">2022-06-30T18:17:59Z</dcterms:modified>
</cp:coreProperties>
</file>